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929"/>
  <workbookPr codeName="ThisWorkbook" defaultThemeVersion="124226"/>
  <mc:AlternateContent xmlns:mc="http://schemas.openxmlformats.org/markup-compatibility/2006">
    <mc:Choice Requires="x15">
      <x15ac:absPath xmlns:x15ac="http://schemas.microsoft.com/office/spreadsheetml/2010/11/ac" url="C:\Users\cristina.cao\Desktop\"/>
    </mc:Choice>
  </mc:AlternateContent>
  <xr:revisionPtr revIDLastSave="0" documentId="8_{E7EA3A59-8C80-48D3-B085-49CC228B8DAA}" xr6:coauthVersionLast="47" xr6:coauthVersionMax="47" xr10:uidLastSave="{00000000-0000-0000-0000-000000000000}"/>
  <bookViews>
    <workbookView xWindow="-110" yWindow="-110" windowWidth="19420" windowHeight="10300" tabRatio="955" xr2:uid="{00000000-000D-0000-FFFF-FFFF00000000}"/>
  </bookViews>
  <sheets>
    <sheet name="balance " sheetId="4" r:id="rId1"/>
    <sheet name="p&amp;l" sheetId="5" r:id="rId2"/>
    <sheet name="OCI IFRS" sheetId="13" r:id="rId3"/>
    <sheet name="Total Patrimonio" sheetId="7" r:id="rId4"/>
    <sheet name="EFE" sheetId="24" r:id="rId5"/>
  </sheets>
  <definedNames>
    <definedName name="_xlnm.Print_Area" localSheetId="0">'balance '!$A$3:$J$53</definedName>
    <definedName name="_xlnm.Print_Area" localSheetId="4">EFE!$B$2:$E$63</definedName>
    <definedName name="_xlnm.Print_Area" localSheetId="2">'OCI IFRS'!$A$2:$H$27</definedName>
    <definedName name="_xlnm.Print_Area" localSheetId="1">'p&amp;l'!$A$3:$H$64</definedName>
    <definedName name="_xlnm.Print_Area" localSheetId="3">'Total Patrimonio'!$A$3:$K$30</definedName>
    <definedName name="AS2DocOpenMode" hidden="1">"AS2DocumentEdit"</definedName>
    <definedName name="DA_3215712842200004475" localSheetId="4" hidden="1">#REF!</definedName>
    <definedName name="DA_3215712842200004485" localSheetId="4" hidden="1">#REF!</definedName>
    <definedName name="DA_3215712842200004490" localSheetId="4" hidden="1">#REF!</definedName>
    <definedName name="DA_3215712842200004500" localSheetId="4" hidden="1">#REF!</definedName>
    <definedName name="DA_3215712842200004505" localSheetId="4" hidden="1">#REF!</definedName>
    <definedName name="DA_3215712842200004510" localSheetId="4" hidden="1">#REF!</definedName>
    <definedName name="wrn.Aging._.and._.Trend._.Analysis." localSheetId="0" hidden="1">{#N/A,#N/A,FALSE,"Aging Summary";#N/A,#N/A,FALSE,"Ratio Analysis";#N/A,#N/A,FALSE,"Test 120 Day Accts";#N/A,#N/A,FALSE,"Tickmarks"}</definedName>
    <definedName name="wrn.Aging._.and._.Trend._.Analysis." localSheetId="4" hidden="1">{#N/A,#N/A,FALSE,"Aging Summary";#N/A,#N/A,FALSE,"Ratio Analysis";#N/A,#N/A,FALSE,"Test 120 Day Accts";#N/A,#N/A,FALSE,"Tickmarks"}</definedName>
    <definedName name="wrn.Aging._.and._.Trend._.Analysis." hidden="1">{#N/A,#N/A,FALSE,"Aging Summary";#N/A,#N/A,FALSE,"Ratio Analysis";#N/A,#N/A,FALSE,"Test 120 Day Accts";#N/A,#N/A,FALSE,"Tickmarks"}</definedName>
  </definedNames>
  <calcPr calcId="191029"/>
</workbook>
</file>

<file path=xl/sharedStrings.xml><?xml version="1.0" encoding="utf-8"?>
<sst xmlns="http://schemas.openxmlformats.org/spreadsheetml/2006/main" count="276" uniqueCount="221">
  <si>
    <t>(Euros)</t>
  </si>
  <si>
    <t>ACTIVO</t>
  </si>
  <si>
    <t>PATRIMONIO NETO Y PASIVO</t>
  </si>
  <si>
    <t>TOTAL ACTIVO</t>
  </si>
  <si>
    <t>TOTAL PATRIMONIO NETO Y PASIVO</t>
  </si>
  <si>
    <t>Ventas</t>
  </si>
  <si>
    <t>Prestación de servicios</t>
  </si>
  <si>
    <t>Trabajos realizados por otras empresas</t>
  </si>
  <si>
    <t>Ingresos accesorios y otros de gestión corriente</t>
  </si>
  <si>
    <t>Sueldos, salarios y asimilados</t>
  </si>
  <si>
    <t>Cargas sociales</t>
  </si>
  <si>
    <t>Servicios exteriores</t>
  </si>
  <si>
    <t>Tributos</t>
  </si>
  <si>
    <t>Otros gastos de gestión corriente</t>
  </si>
  <si>
    <t>RESULTADO DE EXPLOTACIÓN</t>
  </si>
  <si>
    <t>Gastos financieros-</t>
  </si>
  <si>
    <t>Por deudas con terceros</t>
  </si>
  <si>
    <t>RESULTADO FINANCIERO</t>
  </si>
  <si>
    <t>RESULTADO ANTES DE IMPUESTOS</t>
  </si>
  <si>
    <t>Impuesto sobre beneficios</t>
  </si>
  <si>
    <t>RESULTADO DEL EJERCICIO PROCEDENTE DE OPERACIONES CONTINUADAS</t>
  </si>
  <si>
    <t>Otros resultados</t>
  </si>
  <si>
    <t>Diferencias de cambio</t>
  </si>
  <si>
    <t>Pérdidas, deterioro y variación de provisiones por operaciones comerciales</t>
  </si>
  <si>
    <t>ALTIA CONSULTORES, S.A. Y SOCIEDADES DEPENDIENTES</t>
  </si>
  <si>
    <t>RESULTADO CONSOLIDADO DEL EJERCICIO</t>
  </si>
  <si>
    <t>Resultado atribuido a la sociedad dominante</t>
  </si>
  <si>
    <t>-</t>
  </si>
  <si>
    <t>Deterioro y resultados por enajenaciones de inmovilizado</t>
  </si>
  <si>
    <t>Capital</t>
  </si>
  <si>
    <t xml:space="preserve">     Distribución de dividendos</t>
  </si>
  <si>
    <t xml:space="preserve">     Operaciones con acciones o participaciones propias (netas)</t>
  </si>
  <si>
    <t>FLUJOS DE EFECTIVO DE LAS ACTIVIDADES DE EXPLOTACIÓN (I):</t>
  </si>
  <si>
    <t>Resultado del ejercicio antes de impuestos:</t>
  </si>
  <si>
    <t>Ajustes al resultado-</t>
  </si>
  <si>
    <t xml:space="preserve">   - Amortización del inmovilizado</t>
  </si>
  <si>
    <t xml:space="preserve">   - Correcciones valorativas por deterioro</t>
  </si>
  <si>
    <t xml:space="preserve">   - Ingresos financieros</t>
  </si>
  <si>
    <t xml:space="preserve">   - Otros ingresos y gastos</t>
  </si>
  <si>
    <t xml:space="preserve">   - Existencias</t>
  </si>
  <si>
    <t xml:space="preserve">   - Deudores y otras cuentas a cobrar</t>
  </si>
  <si>
    <t xml:space="preserve">   - Acreedores y otras cuentas a pagar</t>
  </si>
  <si>
    <t xml:space="preserve">   - Otros pasivos corrientes</t>
  </si>
  <si>
    <t xml:space="preserve">   - Pagos de intereses</t>
  </si>
  <si>
    <t xml:space="preserve">   - Cobros de intereses</t>
  </si>
  <si>
    <t xml:space="preserve">   - Cobros (Pagos) por impuesto sobre beneficios</t>
  </si>
  <si>
    <t>FLUJOS DE EFECTIVO DE LAS ACTIVIDADES DE INVERSIÓN (II):</t>
  </si>
  <si>
    <t xml:space="preserve">   - Otros activos financieros</t>
  </si>
  <si>
    <t>FLUJOS DE EFECTIVO DE LAS ACTIVIDADES DE FINANCIACIÓN (III):</t>
  </si>
  <si>
    <t>Cobros y pagos por instrumentos de patrimonio</t>
  </si>
  <si>
    <t xml:space="preserve">   - Adquisición de instrumentos de patrimonio propio</t>
  </si>
  <si>
    <t xml:space="preserve">   - Enajenación de instrumentos de patrimonio propio</t>
  </si>
  <si>
    <t>Cobros y pagos por instrumentos de pasivo financiero</t>
  </si>
  <si>
    <t xml:space="preserve">   a) Emisión (+)</t>
  </si>
  <si>
    <t>Pagos por dividendos y remuneraciones de otros instrumentos de patrimonio</t>
  </si>
  <si>
    <t xml:space="preserve">   a) Dividendos</t>
  </si>
  <si>
    <t>AUMENTO/(DISMINUCIÓN) NETA DEL EFECTIVO O EQUIVALENTES (I+II+III):</t>
  </si>
  <si>
    <t>Efectivo o equivalentes al comienzo del ejercicio</t>
  </si>
  <si>
    <t>Efectivo o equivalentes al final del ejercicio</t>
  </si>
  <si>
    <t xml:space="preserve">   - Resultados por bajas y enajenaciones del inmovilizado</t>
  </si>
  <si>
    <t>OPERACIONES CONTINUADAS:</t>
  </si>
  <si>
    <t>Amortización del inmovilizado</t>
  </si>
  <si>
    <t>Prima de Emisión</t>
  </si>
  <si>
    <t>(Acciones y Participaciones en Patrimonio Propias)</t>
  </si>
  <si>
    <t>Subvenciones de explotación incorporadas al resultado del ejercicio</t>
  </si>
  <si>
    <t>Consumo de mercaderías</t>
  </si>
  <si>
    <t xml:space="preserve">   - Variación de provisiones</t>
  </si>
  <si>
    <t>Deterioro  y resultado por enajenaciones de instrumentos financieros</t>
  </si>
  <si>
    <t>Importe neto de la cifra de negocios</t>
  </si>
  <si>
    <t>Aprovisionamientos</t>
  </si>
  <si>
    <t>Otros ingresos de explotación</t>
  </si>
  <si>
    <t>Gastos de personal</t>
  </si>
  <si>
    <t>Otros gastos de explotación</t>
  </si>
  <si>
    <t>Cambios en el capital corriente</t>
  </si>
  <si>
    <t>Otros flujos de efectivo de las actividades de explotación</t>
  </si>
  <si>
    <t>Pagos por inversiones</t>
  </si>
  <si>
    <t>Cobros por desinversiones</t>
  </si>
  <si>
    <t>Resultado atribuido a participaciones no controladoras</t>
  </si>
  <si>
    <t>Actualización pasivo arrendamientos</t>
  </si>
  <si>
    <t>30.09.2019</t>
  </si>
  <si>
    <t>RESULTADO CONSOLIDADO DEL EJERCICIO (I)</t>
  </si>
  <si>
    <t>Partidas que no pueden reclasificarse posteriormente al resultado del ejercicio</t>
  </si>
  <si>
    <t>OTRO RESULTADO INTEGRAL CONSOLIDADO (II)</t>
  </si>
  <si>
    <t>TOTAL RESULTADO INTEGRAL CONSOLIDADO (I+II)</t>
  </si>
  <si>
    <t>Total resultado integral atribuido a la sociedad dominante</t>
  </si>
  <si>
    <t>Total resultado integral atribuido a participaciones no dominantes</t>
  </si>
  <si>
    <t>Ganancias Acumuladas</t>
  </si>
  <si>
    <t xml:space="preserve">Total </t>
  </si>
  <si>
    <t>Resultado integral consolidado del ejercicio</t>
  </si>
  <si>
    <t>Operaciones con socios o propietarios</t>
  </si>
  <si>
    <t xml:space="preserve">Pagos por arrendamientos </t>
  </si>
  <si>
    <t>Nota 7</t>
  </si>
  <si>
    <t>Participaciones no Controladoras</t>
  </si>
  <si>
    <t xml:space="preserve">   - Deudas con entidades de crédito</t>
  </si>
  <si>
    <t>Nota 12</t>
  </si>
  <si>
    <t>Nota 9</t>
  </si>
  <si>
    <t>Nota 8</t>
  </si>
  <si>
    <t xml:space="preserve">   - Inmovilizado</t>
  </si>
  <si>
    <t>Nota 5</t>
  </si>
  <si>
    <t xml:space="preserve">   - Sociedades del grupo, neto de efectivo en sociedades consolidadas</t>
  </si>
  <si>
    <t xml:space="preserve">   - Deterioro  y resultado por enajenaciones de instrumentos financieros</t>
  </si>
  <si>
    <t>2022</t>
  </si>
  <si>
    <t>Otras variaciones del patrimonio neto</t>
  </si>
  <si>
    <t>Variación de existencias de productos terminados y en curso de fabricación</t>
  </si>
  <si>
    <t>Por deudas con empresas del grupo</t>
  </si>
  <si>
    <t>Resultados sociedades puestas en equivalencia</t>
  </si>
  <si>
    <t>Notas de la 
Memoria</t>
  </si>
  <si>
    <t>Nota 16</t>
  </si>
  <si>
    <t>Notas de la Memoria</t>
  </si>
  <si>
    <t xml:space="preserve">     Operaciones con acciones o participaciones propias (netas) </t>
  </si>
  <si>
    <t xml:space="preserve">   a) Adquisición de participaciones no controladoras</t>
  </si>
  <si>
    <t>Trabajos realizados por el Grupo para su activo</t>
  </si>
  <si>
    <t xml:space="preserve">
</t>
  </si>
  <si>
    <t xml:space="preserve"> ACTIVO NO CORRIENTE:</t>
  </si>
  <si>
    <t xml:space="preserve"> Inmovilizado intangible</t>
  </si>
  <si>
    <t xml:space="preserve"> Fondo de comercio de consolidación</t>
  </si>
  <si>
    <t xml:space="preserve"> Derechos de uso por arrendamientos</t>
  </si>
  <si>
    <t xml:space="preserve"> Otro inmovilizado intangible</t>
  </si>
  <si>
    <t xml:space="preserve"> Inmovilizado en curso y anticipos</t>
  </si>
  <si>
    <t xml:space="preserve"> Inmovilizado material</t>
  </si>
  <si>
    <t xml:space="preserve"> Terrenos y construcciones</t>
  </si>
  <si>
    <t xml:space="preserve"> Instalaciones técnicas y otro inmovilizado material</t>
  </si>
  <si>
    <t xml:space="preserve"> Inversiones en empresas del Grupo y asociadas a largo plazo</t>
  </si>
  <si>
    <t xml:space="preserve"> Instrumentos de patrimonio</t>
  </si>
  <si>
    <t xml:space="preserve"> Créditos a empresas</t>
  </si>
  <si>
    <t xml:space="preserve"> Inversiones financieras a largo plazo</t>
  </si>
  <si>
    <t xml:space="preserve"> Otros activos financieros</t>
  </si>
  <si>
    <t xml:space="preserve"> Activos por impuesto diferido</t>
  </si>
  <si>
    <t xml:space="preserve"> ACTIVO CORRIENTE:</t>
  </si>
  <si>
    <t xml:space="preserve"> Existencias-</t>
  </si>
  <si>
    <t xml:space="preserve"> Comerciales</t>
  </si>
  <si>
    <t xml:space="preserve"> Anticipos a proveedores</t>
  </si>
  <si>
    <t xml:space="preserve"> Deudores comerciales y otras cuentas a cobrar</t>
  </si>
  <si>
    <t xml:space="preserve"> Clientes por ventas y prestaciones de servicios</t>
  </si>
  <si>
    <t xml:space="preserve"> Clientes, empresas del grupo y asociadas</t>
  </si>
  <si>
    <t xml:space="preserve"> Deudores varios</t>
  </si>
  <si>
    <t xml:space="preserve"> Personal</t>
  </si>
  <si>
    <t xml:space="preserve"> Otros créditos con las Administraciones Públicas</t>
  </si>
  <si>
    <t xml:space="preserve"> Inversiones en empresas asociadas a corto plazo</t>
  </si>
  <si>
    <t xml:space="preserve"> Créditos a empresas del grupo y asociadas a corto plazo</t>
  </si>
  <si>
    <t xml:space="preserve"> Inversiones financieras a corto plazo</t>
  </si>
  <si>
    <t xml:space="preserve"> Periodificaciones a corto plazo</t>
  </si>
  <si>
    <t xml:space="preserve"> Efectivo y otros activos líquidos equivalentes</t>
  </si>
  <si>
    <t xml:space="preserve"> Tesorería</t>
  </si>
  <si>
    <t xml:space="preserve"> PATRIMONIO NETO:</t>
  </si>
  <si>
    <t xml:space="preserve"> Patrimonio neto atribuido a la Sociedad Dominante:</t>
  </si>
  <si>
    <t xml:space="preserve"> Capital escriturado</t>
  </si>
  <si>
    <t xml:space="preserve"> Prima de emisión</t>
  </si>
  <si>
    <t xml:space="preserve"> Acciones propias</t>
  </si>
  <si>
    <t xml:space="preserve"> Ganancias acumuladas </t>
  </si>
  <si>
    <t xml:space="preserve"> Ajustes por cambios de valor</t>
  </si>
  <si>
    <t xml:space="preserve"> Diferencias de conversión</t>
  </si>
  <si>
    <t xml:space="preserve"> PASIVO NO CORRIENTE:</t>
  </si>
  <si>
    <t xml:space="preserve"> Provisiones a largo plazo</t>
  </si>
  <si>
    <t xml:space="preserve"> Deudas a largo plazo</t>
  </si>
  <si>
    <t xml:space="preserve"> Deudas con entidades de crédito</t>
  </si>
  <si>
    <t xml:space="preserve"> Pasivo por arrendamientos</t>
  </si>
  <si>
    <t xml:space="preserve"> Otros pasivos financieros</t>
  </si>
  <si>
    <t xml:space="preserve"> Pasivos por impuesto diferido</t>
  </si>
  <si>
    <t xml:space="preserve"> PASIVO CORRIENTE:</t>
  </si>
  <si>
    <t xml:space="preserve"> Provisiones a corto plazo</t>
  </si>
  <si>
    <t xml:space="preserve"> Deudas a corto plazo</t>
  </si>
  <si>
    <t xml:space="preserve"> Deudas con empresas del Grupo y asociadas a corto plazo</t>
  </si>
  <si>
    <t xml:space="preserve"> Deudas con empresas del Grupo</t>
  </si>
  <si>
    <t xml:space="preserve"> Acreedores comerciales y otras cuentas a pagar</t>
  </si>
  <si>
    <t xml:space="preserve"> Proveedores</t>
  </si>
  <si>
    <t xml:space="preserve"> Proveedores, empresas del grupo y asociadas</t>
  </si>
  <si>
    <t xml:space="preserve"> Acreedores varios</t>
  </si>
  <si>
    <t xml:space="preserve"> Personal (remuneraciones pendientes de pago)</t>
  </si>
  <si>
    <t xml:space="preserve"> Pasivos por impuesto corriente</t>
  </si>
  <si>
    <t xml:space="preserve"> Otras deudas con las Administraciones Públicas</t>
  </si>
  <si>
    <t xml:space="preserve"> Anticipos de clientes</t>
  </si>
  <si>
    <t xml:space="preserve">  De empresas del grupo</t>
  </si>
  <si>
    <t xml:space="preserve">  En terceros</t>
  </si>
  <si>
    <t xml:space="preserve">De valores negociables y otros instrumentos financieros- </t>
  </si>
  <si>
    <t xml:space="preserve">  De terceros</t>
  </si>
  <si>
    <t xml:space="preserve"> Participaciones puestas en equivalencia</t>
  </si>
  <si>
    <t>De participaciones en instrumentos de patrimonio-</t>
  </si>
  <si>
    <t xml:space="preserve">   Diferencias de conversión</t>
  </si>
  <si>
    <t xml:space="preserve">   Efecto impositivo </t>
  </si>
  <si>
    <t>Ajustes por Cambios de Valor - Diferencias de Conversión</t>
  </si>
  <si>
    <t>SALDO A 1 DE ENERO DE 2024</t>
  </si>
  <si>
    <t xml:space="preserve">   - Otros activos corrientes</t>
  </si>
  <si>
    <t>2024</t>
  </si>
  <si>
    <t>Partidas que pueden reclasificarse posteriormente al resultado del ejercicio</t>
  </si>
  <si>
    <t xml:space="preserve">   b) Devolución y amortización (-)</t>
  </si>
  <si>
    <t xml:space="preserve">CUENTAS DE PÉRDIDAS Y GANANCIAS CONSOLIDADAS CORRESPONDIENTES </t>
  </si>
  <si>
    <t>Exceso de provisiones</t>
  </si>
  <si>
    <t>Nota 6</t>
  </si>
  <si>
    <t>Nota 11</t>
  </si>
  <si>
    <t>Notas 5 y 8</t>
  </si>
  <si>
    <t>Ingresos financieros</t>
  </si>
  <si>
    <t>Nota 1</t>
  </si>
  <si>
    <t>SALDO A 1 DE ENERO DE 2025</t>
  </si>
  <si>
    <t>SALDO A 30 DE JUNIO DE 2024</t>
  </si>
  <si>
    <t>SALDO A 30 DE JUNIO DE 2025</t>
  </si>
  <si>
    <t xml:space="preserve">   - Otras deudas</t>
  </si>
  <si>
    <t>2025</t>
  </si>
  <si>
    <t xml:space="preserve">   - Gastos financieros</t>
  </si>
  <si>
    <t>BALANCES CONSOLIDADOS AL 31 DE DICIEMBRE DE  2025 Y AL 31 DE DICIEMBRE DE 2024 (NOTAS 1 Y 4)</t>
  </si>
  <si>
    <t>Las Notas 1 a 20 de la Memoria consolidada adjunta y el Anexo I forman parte integrante del balance consolidado al 31 de diciembre de 2025.</t>
  </si>
  <si>
    <t>A LOS EJERCICIOS ANUALES TERMINADOS EL 31 DE DICIEMBRE DE 2025 Y DE 2024 (NOTAS 1 A 4)</t>
  </si>
  <si>
    <t>ESTADOS DE RESULTADOS INTEGRALES CONSOLIDADOS CORRESPONDIENTES A LOS EJERCICIOS ANUALES TERMINADOS EL 31 DE DICIEMBRE DE 2025 Y 2024 (NOTAS 1 A 4)</t>
  </si>
  <si>
    <t>Las Notas 1 a 20 de la Memoria consolidada adjunta y el Anexo I forman parte integrante de la cuenta de pérdidas y ganancias consolidada correspondiente al ejercicio anual terminado el 31 de diciembre de 2025.</t>
  </si>
  <si>
    <r>
      <t>ESTADOS DE CAMBIOS EN EL PATRIMONIO NETO CONSOLIDADOS CORRESPONDIENTES A LOS EJERCICIOS ANUALES TERMINADOS EL</t>
    </r>
    <r>
      <rPr>
        <b/>
        <sz val="11"/>
        <rFont val="Trebuchet MS"/>
        <family val="2"/>
      </rPr>
      <t xml:space="preserve"> </t>
    </r>
    <r>
      <rPr>
        <b/>
        <u/>
        <sz val="11"/>
        <rFont val="Trebuchet MS"/>
        <family val="2"/>
      </rPr>
      <t>31 DE DICIEMBRE DE 2025 Y DE 2024 (NOTAS 1 A 4)</t>
    </r>
  </si>
  <si>
    <t>Las Notas 1 a 20 de la Memoria consolidada adjunta y el Anexo I forman parte integrante del estado de cambio en el patrimonio neto consolidado al 31 de diciembre de 2025.</t>
  </si>
  <si>
    <t xml:space="preserve">ESTADOS DE FLUJOS DE EFECTIVO CONSOLIDADOS CORRESPONDIENTES A LOS EJERCICIOS ANUALES </t>
  </si>
  <si>
    <t>TERMINADOS EL 31 DE DICIEMBRE DE 2025 Y 2024 (NOTAS 1 A 4)</t>
  </si>
  <si>
    <t>Provisiones</t>
  </si>
  <si>
    <t>Nota 10.1</t>
  </si>
  <si>
    <t>Nota 13</t>
  </si>
  <si>
    <t>Nota 10.1 y 16</t>
  </si>
  <si>
    <t>Nota 10.1.3</t>
  </si>
  <si>
    <t>Nota 10.2.1</t>
  </si>
  <si>
    <t>Nota 10.2.2</t>
  </si>
  <si>
    <t>Nota 14.1</t>
  </si>
  <si>
    <t>Nota 14</t>
  </si>
  <si>
    <t>Nota 9 y 16</t>
  </si>
  <si>
    <t xml:space="preserve"> Activos por impuesto corriente</t>
  </si>
  <si>
    <t>Nota 5 y 8</t>
  </si>
  <si>
    <t xml:space="preserve">   - Línea de negocio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1">
    <numFmt numFmtId="44" formatCode="_-* #,##0.00\ &quot;€&quot;_-;\-* #,##0.00\ &quot;€&quot;_-;_-* &quot;-&quot;??\ &quot;€&quot;_-;_-@_-"/>
    <numFmt numFmtId="43" formatCode="_-* #,##0.00_-;\-* #,##0.00_-;_-* &quot;-&quot;??_-;_-@_-"/>
    <numFmt numFmtId="164" formatCode="_-* #,##0.00\ _€_-;\-* #,##0.00\ _€_-;_-* &quot;-&quot;??\ _€_-;_-@_-"/>
    <numFmt numFmtId="165" formatCode="_(* #,##0.00_);_(* \(#,##0.00\);_(* &quot;-&quot;??_);_(@_)"/>
    <numFmt numFmtId="166" formatCode="#,###_);\(#,###\)"/>
    <numFmt numFmtId="167" formatCode="_ * #,##0.00_ ;_ * \-#,##0.00_ ;_ * &quot;-&quot;??_ ;_ @_ "/>
    <numFmt numFmtId="168" formatCode="#,##0\ ;\(#,##0\);\-"/>
    <numFmt numFmtId="169" formatCode="#,##0\ ;\(#,##0\)\ ;\-\ "/>
    <numFmt numFmtId="170" formatCode="#,##0;\(#,##0\);\-"/>
    <numFmt numFmtId="171" formatCode="_([$€]* #,##0.00_);_([$€]* \(#,##0.00\);_([$€]* &quot;-&quot;??_);_(@_)"/>
    <numFmt numFmtId="172" formatCode="#,##0.00\ ;\(#,##0.00\)\ ;\-\ "/>
  </numFmts>
  <fonts count="56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0"/>
      <name val="Arial"/>
      <family val="2"/>
    </font>
    <font>
      <sz val="10"/>
      <name val="Times New Roman"/>
      <family val="1"/>
    </font>
    <font>
      <sz val="14"/>
      <name val="Trebuchet MS"/>
      <family val="2"/>
    </font>
    <font>
      <b/>
      <sz val="14"/>
      <name val="Trebuchet MS"/>
      <family val="2"/>
    </font>
    <font>
      <sz val="10"/>
      <name val="Trebuchet MS"/>
      <family val="2"/>
    </font>
    <font>
      <b/>
      <sz val="10"/>
      <name val="Trebuchet MS"/>
      <family val="2"/>
    </font>
    <font>
      <b/>
      <u/>
      <sz val="11"/>
      <name val="Trebuchet MS"/>
      <family val="2"/>
    </font>
    <font>
      <sz val="11"/>
      <name val="Trebuchet MS"/>
      <family val="2"/>
    </font>
    <font>
      <sz val="9"/>
      <name val="Trebuchet MS"/>
      <family val="2"/>
    </font>
    <font>
      <b/>
      <sz val="9"/>
      <name val="Trebuchet MS"/>
      <family val="2"/>
    </font>
    <font>
      <b/>
      <i/>
      <sz val="9"/>
      <name val="Trebuchet MS"/>
      <family val="2"/>
    </font>
    <font>
      <b/>
      <sz val="12"/>
      <name val="Trebuchet MS"/>
      <family val="2"/>
    </font>
    <font>
      <sz val="12"/>
      <name val="Trebuchet MS"/>
      <family val="2"/>
    </font>
    <font>
      <i/>
      <sz val="9"/>
      <name val="Trebuchet MS"/>
      <family val="2"/>
    </font>
    <font>
      <sz val="11"/>
      <color rgb="FF000000"/>
      <name val="Calibri"/>
      <family val="2"/>
    </font>
    <font>
      <b/>
      <u/>
      <sz val="9"/>
      <name val="Trebuchet MS"/>
      <family val="2"/>
    </font>
    <font>
      <sz val="9"/>
      <color theme="1"/>
      <name val="Trebuchet MS"/>
      <family val="2"/>
    </font>
    <font>
      <sz val="8"/>
      <color rgb="FF000000"/>
      <name val="Arial"/>
      <family val="2"/>
    </font>
    <font>
      <b/>
      <sz val="9"/>
      <color rgb="FFFF0000"/>
      <name val="Wingdings"/>
      <charset val="2"/>
    </font>
    <font>
      <sz val="11"/>
      <color theme="1"/>
      <name val="Trebuchet MS"/>
      <family val="2"/>
    </font>
    <font>
      <b/>
      <sz val="9"/>
      <color rgb="FFFF0000"/>
      <name val="Trebuchet MS"/>
      <family val="2"/>
    </font>
    <font>
      <sz val="9"/>
      <color rgb="FFFF0000"/>
      <name val="Trebuchet MS"/>
      <family val="2"/>
    </font>
    <font>
      <b/>
      <sz val="8"/>
      <name val="Trebuchet MS"/>
      <family val="2"/>
    </font>
    <font>
      <b/>
      <sz val="16"/>
      <name val="Trebuchet MS"/>
      <family val="2"/>
    </font>
    <font>
      <i/>
      <sz val="9"/>
      <color rgb="FFFF0000"/>
      <name val="Trebuchet MS"/>
      <family val="2"/>
    </font>
    <font>
      <sz val="11"/>
      <color rgb="FF006100"/>
      <name val="Calibri"/>
      <family val="2"/>
      <scheme val="minor"/>
    </font>
    <font>
      <sz val="10"/>
      <name val="Geneva"/>
      <family val="2"/>
    </font>
    <font>
      <b/>
      <sz val="11"/>
      <color rgb="FF000000"/>
      <name val="Arial"/>
      <family val="2"/>
    </font>
    <font>
      <b/>
      <sz val="8"/>
      <color rgb="FF0000FF"/>
      <name val="Courier New"/>
      <family val="3"/>
    </font>
    <font>
      <b/>
      <sz val="8"/>
      <color rgb="FFEA4855"/>
      <name val="Arial"/>
      <family val="2"/>
    </font>
    <font>
      <b/>
      <sz val="8"/>
      <color rgb="FF00BEA3"/>
      <name val="Times New Roman"/>
      <family val="1"/>
    </font>
    <font>
      <b/>
      <i/>
      <sz val="11"/>
      <color rgb="FF000000"/>
      <name val="Times New Roman"/>
      <family val="1"/>
    </font>
    <font>
      <b/>
      <i/>
      <sz val="8"/>
      <color rgb="FFFF0000"/>
      <name val="Arial"/>
      <family val="2"/>
    </font>
    <font>
      <b/>
      <sz val="11"/>
      <color rgb="FF800080"/>
      <name val="Arial"/>
      <family val="2"/>
    </font>
    <font>
      <b/>
      <sz val="8"/>
      <color rgb="FF000000"/>
      <name val="Arial"/>
      <family val="2"/>
    </font>
    <font>
      <b/>
      <sz val="8"/>
      <color rgb="FF000000"/>
      <name val="Times New Roman"/>
      <family val="1"/>
    </font>
    <font>
      <b/>
      <sz val="9"/>
      <color rgb="FF000000"/>
      <name val="Arial"/>
      <family val="2"/>
    </font>
    <font>
      <b/>
      <sz val="8"/>
      <color rgb="FF6435A2"/>
      <name val="Courier New"/>
      <family val="3"/>
    </font>
    <font>
      <sz val="9"/>
      <color rgb="FF000000"/>
      <name val="Segoe UI"/>
      <family val="2"/>
    </font>
    <font>
      <b/>
      <sz val="8"/>
      <color rgb="FFFF9900"/>
      <name val="Arial"/>
      <family val="2"/>
    </font>
    <font>
      <b/>
      <sz val="8"/>
      <color rgb="FF3E97C1"/>
      <name val="Arial"/>
      <family val="2"/>
    </font>
    <font>
      <b/>
      <sz val="8"/>
      <color rgb="FF803600"/>
      <name val="Arial"/>
      <family val="2"/>
    </font>
    <font>
      <b/>
      <sz val="8"/>
      <color rgb="FF9B22DD"/>
      <name val="Arial"/>
      <family val="2"/>
    </font>
    <font>
      <sz val="11"/>
      <color theme="1"/>
      <name val="GIF89a_x0010_"/>
    </font>
    <font>
      <sz val="77"/>
      <color rgb="FF996600"/>
      <name val="3"/>
    </font>
    <font>
      <sz val="38"/>
      <color rgb="FF0066CC"/>
      <name val="ÿf"/>
    </font>
    <font>
      <sz val="10"/>
      <color rgb="FF000000"/>
      <name val="Courier New"/>
      <family val="3"/>
    </font>
    <font>
      <b/>
      <sz val="8"/>
      <color rgb="FF0058CD"/>
      <name val="Courier New"/>
      <family val="3"/>
    </font>
    <font>
      <sz val="11"/>
      <color rgb="FF3F3F76"/>
      <name val="Calibri"/>
      <family val="2"/>
      <scheme val="minor"/>
    </font>
    <font>
      <sz val="8"/>
      <color rgb="FF006100"/>
      <name val="Trebuchet MS"/>
      <family val="2"/>
    </font>
    <font>
      <sz val="9"/>
      <color theme="1"/>
      <name val="Calibri"/>
      <family val="2"/>
      <scheme val="minor"/>
    </font>
    <font>
      <sz val="10"/>
      <name val="Arial"/>
      <family val="2"/>
    </font>
    <font>
      <sz val="8"/>
      <name val="Calibri"/>
      <family val="2"/>
      <scheme val="minor"/>
    </font>
    <font>
      <b/>
      <sz val="11"/>
      <name val="Trebuchet MS"/>
      <family val="2"/>
    </font>
  </fonts>
  <fills count="6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gradientFill degree="90">
        <stop position="0">
          <color theme="0"/>
        </stop>
        <stop position="1">
          <color theme="0"/>
        </stop>
      </gradientFill>
    </fill>
    <fill>
      <patternFill patternType="solid">
        <fgColor rgb="FFC6EFCE"/>
      </patternFill>
    </fill>
    <fill>
      <patternFill patternType="solid">
        <fgColor rgb="FFFFCC99"/>
      </patternFill>
    </fill>
  </fills>
  <borders count="52">
    <border>
      <left/>
      <right/>
      <top/>
      <bottom/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  <border>
      <left style="thin">
        <color indexed="64"/>
      </left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/>
      <top/>
      <bottom style="thin">
        <color indexed="64"/>
      </bottom>
      <diagonal/>
    </border>
    <border>
      <left/>
      <right/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medium">
        <color indexed="64"/>
      </right>
      <top/>
      <bottom style="thin">
        <color indexed="64"/>
      </bottom>
      <diagonal/>
    </border>
    <border>
      <left style="medium">
        <color indexed="64"/>
      </left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 style="thin">
        <color indexed="64"/>
      </left>
      <right style="medium">
        <color indexed="64"/>
      </right>
      <top/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/>
      <right/>
      <top/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medium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rgb="FF000080"/>
      </left>
      <right style="thin">
        <color rgb="FF000080"/>
      </right>
      <top style="thin">
        <color rgb="FF000080"/>
      </top>
      <bottom style="thin">
        <color rgb="FF000080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/>
      <right style="thin">
        <color indexed="64"/>
      </right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/>
      <bottom/>
      <diagonal/>
    </border>
    <border>
      <left style="thin">
        <color indexed="64"/>
      </left>
      <right/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/>
      <diagonal/>
    </border>
    <border>
      <left style="thin">
        <color indexed="64"/>
      </left>
      <right style="medium">
        <color indexed="64"/>
      </right>
      <top/>
      <bottom style="medium">
        <color indexed="64"/>
      </bottom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/>
      <diagonal/>
    </border>
    <border>
      <left style="medium">
        <color indexed="64"/>
      </left>
      <right style="thin">
        <color indexed="64"/>
      </right>
      <top/>
      <bottom/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/>
      <right style="medium">
        <color indexed="64"/>
      </right>
      <top style="thin">
        <color indexed="64"/>
      </top>
      <bottom/>
      <diagonal/>
    </border>
    <border>
      <left style="medium">
        <color indexed="64"/>
      </left>
      <right style="thin">
        <color indexed="64"/>
      </right>
      <top/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</borders>
  <cellStyleXfs count="121">
    <xf numFmtId="0" fontId="0" fillId="0" borderId="0"/>
    <xf numFmtId="165" fontId="1" fillId="0" borderId="0" applyFont="0" applyFill="0" applyBorder="0" applyAlignment="0" applyProtection="0"/>
    <xf numFmtId="0" fontId="2" fillId="0" borderId="0"/>
    <xf numFmtId="9" fontId="3" fillId="0" borderId="0" applyFont="0" applyFill="0" applyBorder="0" applyAlignment="0" applyProtection="0"/>
    <xf numFmtId="167" fontId="3" fillId="0" borderId="0" applyFont="0" applyFill="0" applyBorder="0" applyAlignment="0" applyProtection="0"/>
    <xf numFmtId="0" fontId="16" fillId="0" borderId="0"/>
    <xf numFmtId="0" fontId="19" fillId="0" borderId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0" fontId="21" fillId="0" borderId="0">
      <alignment vertical="center" wrapText="1"/>
    </xf>
    <xf numFmtId="0" fontId="21" fillId="0" borderId="29">
      <alignment horizontal="right" vertical="center" wrapText="1"/>
    </xf>
    <xf numFmtId="164" fontId="1" fillId="0" borderId="0" applyFont="0" applyFill="0" applyBorder="0" applyAlignment="0" applyProtection="0"/>
    <xf numFmtId="14" fontId="21" fillId="0" borderId="29">
      <alignment horizontal="center" vertical="center" wrapText="1"/>
    </xf>
    <xf numFmtId="0" fontId="21" fillId="0" borderId="29">
      <alignment horizontal="center" vertical="center" wrapText="1"/>
    </xf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165" fontId="1" fillId="0" borderId="0" applyFont="0" applyFill="0" applyBorder="0" applyAlignment="0" applyProtection="0"/>
    <xf numFmtId="0" fontId="2" fillId="0" borderId="0"/>
    <xf numFmtId="164" fontId="1" fillId="0" borderId="0" applyFont="0" applyFill="0" applyBorder="0" applyAlignment="0" applyProtection="0"/>
    <xf numFmtId="171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0" fontId="2" fillId="0" borderId="0"/>
    <xf numFmtId="165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164" fontId="1" fillId="0" borderId="0" applyFont="0" applyFill="0" applyBorder="0" applyAlignment="0" applyProtection="0"/>
    <xf numFmtId="0" fontId="2" fillId="0" borderId="0"/>
    <xf numFmtId="0" fontId="27" fillId="4" borderId="0" applyNumberFormat="0" applyBorder="0" applyAlignment="0" applyProtection="0"/>
    <xf numFmtId="164" fontId="2" fillId="0" borderId="0" applyFont="0" applyFill="0" applyBorder="0" applyAlignment="0" applyProtection="0"/>
    <xf numFmtId="0" fontId="2" fillId="0" borderId="0"/>
    <xf numFmtId="0" fontId="1" fillId="0" borderId="0"/>
    <xf numFmtId="0" fontId="1" fillId="0" borderId="0"/>
    <xf numFmtId="0" fontId="28" fillId="0" borderId="0"/>
    <xf numFmtId="0" fontId="28" fillId="0" borderId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0" fontId="19" fillId="0" borderId="0"/>
    <xf numFmtId="0" fontId="29" fillId="0" borderId="0"/>
    <xf numFmtId="0" fontId="30" fillId="0" borderId="0"/>
    <xf numFmtId="0" fontId="30" fillId="0" borderId="0"/>
    <xf numFmtId="0" fontId="30" fillId="0" borderId="0"/>
    <xf numFmtId="0" fontId="31" fillId="0" borderId="0"/>
    <xf numFmtId="0" fontId="32" fillId="0" borderId="0"/>
    <xf numFmtId="0" fontId="33" fillId="0" borderId="0"/>
    <xf numFmtId="0" fontId="34" fillId="0" borderId="0"/>
    <xf numFmtId="0" fontId="35" fillId="0" borderId="0"/>
    <xf numFmtId="0" fontId="36" fillId="0" borderId="0"/>
    <xf numFmtId="0" fontId="37" fillId="0" borderId="0"/>
    <xf numFmtId="0" fontId="38" fillId="0" borderId="0"/>
    <xf numFmtId="0" fontId="19" fillId="0" borderId="0"/>
    <xf numFmtId="0" fontId="39" fillId="0" borderId="0"/>
    <xf numFmtId="0" fontId="40" fillId="0" borderId="0"/>
    <xf numFmtId="0" fontId="41" fillId="0" borderId="0"/>
    <xf numFmtId="0" fontId="42" fillId="0" borderId="0"/>
    <xf numFmtId="0" fontId="43" fillId="0" borderId="0"/>
    <xf numFmtId="0" fontId="44" fillId="0" borderId="0"/>
    <xf numFmtId="0" fontId="45" fillId="0" borderId="0"/>
    <xf numFmtId="0" fontId="46" fillId="0" borderId="0"/>
    <xf numFmtId="0" fontId="47" fillId="0" borderId="0"/>
    <xf numFmtId="0" fontId="38" fillId="0" borderId="0"/>
    <xf numFmtId="0" fontId="1" fillId="0" borderId="0"/>
    <xf numFmtId="0" fontId="48" fillId="0" borderId="0"/>
    <xf numFmtId="0" fontId="36" fillId="0" borderId="0"/>
    <xf numFmtId="0" fontId="19" fillId="0" borderId="0"/>
    <xf numFmtId="0" fontId="19" fillId="0" borderId="0"/>
    <xf numFmtId="0" fontId="36" fillId="0" borderId="0"/>
    <xf numFmtId="0" fontId="49" fillId="0" borderId="0"/>
    <xf numFmtId="0" fontId="27" fillId="4" borderId="0" applyNumberFormat="0" applyBorder="0" applyAlignment="0" applyProtection="0"/>
    <xf numFmtId="0" fontId="2" fillId="0" borderId="0"/>
    <xf numFmtId="164" fontId="1" fillId="0" borderId="0" applyFont="0" applyFill="0" applyBorder="0" applyAlignment="0" applyProtection="0"/>
    <xf numFmtId="0" fontId="1" fillId="0" borderId="0"/>
    <xf numFmtId="9" fontId="2" fillId="0" borderId="0" applyFont="0" applyFill="0" applyBorder="0" applyAlignment="0" applyProtection="0"/>
    <xf numFmtId="0" fontId="50" fillId="5" borderId="48" applyNumberFormat="0" applyAlignment="0" applyProtection="0"/>
    <xf numFmtId="0" fontId="2" fillId="0" borderId="0"/>
    <xf numFmtId="164" fontId="2" fillId="0" borderId="0" applyFont="0" applyFill="0" applyBorder="0" applyAlignment="0" applyProtection="0"/>
    <xf numFmtId="164" fontId="2" fillId="0" borderId="0" applyFont="0" applyFill="0" applyBorder="0" applyAlignment="0" applyProtection="0"/>
    <xf numFmtId="44" fontId="2" fillId="0" borderId="0" applyFont="0" applyFill="0" applyBorder="0" applyAlignment="0" applyProtection="0"/>
    <xf numFmtId="164" fontId="2" fillId="0" borderId="0" applyFont="0" applyFill="0" applyBorder="0" applyAlignment="0" applyProtection="0"/>
    <xf numFmtId="0" fontId="51" fillId="4" borderId="0" applyNumberFormat="0" applyBorder="0" applyAlignment="0" applyProtection="0"/>
    <xf numFmtId="0" fontId="1" fillId="0" borderId="0"/>
    <xf numFmtId="0" fontId="1" fillId="0" borderId="0"/>
    <xf numFmtId="0" fontId="28" fillId="0" borderId="0"/>
    <xf numFmtId="0" fontId="1" fillId="0" borderId="0"/>
    <xf numFmtId="0" fontId="1" fillId="0" borderId="0"/>
    <xf numFmtId="0" fontId="1" fillId="0" borderId="0"/>
    <xf numFmtId="0" fontId="28" fillId="0" borderId="0"/>
    <xf numFmtId="0" fontId="2" fillId="0" borderId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4" fontId="2" fillId="0" borderId="0" applyFont="0" applyFill="0" applyBorder="0" applyAlignment="0" applyProtection="0"/>
    <xf numFmtId="0" fontId="53" fillId="0" borderId="0"/>
    <xf numFmtId="164" fontId="1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2" fillId="0" borderId="0" applyFont="0" applyFill="0" applyBorder="0" applyAlignment="0" applyProtection="0"/>
    <xf numFmtId="44" fontId="2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1" fillId="0" borderId="0" applyFont="0" applyFill="0" applyBorder="0" applyAlignment="0" applyProtection="0"/>
    <xf numFmtId="0" fontId="1" fillId="0" borderId="0"/>
    <xf numFmtId="164" fontId="2" fillId="0" borderId="0" applyFont="0" applyFill="0" applyBorder="0" applyAlignment="0" applyProtection="0"/>
    <xf numFmtId="164" fontId="2" fillId="0" borderId="0" applyFont="0" applyFill="0" applyBorder="0" applyAlignment="0" applyProtection="0"/>
    <xf numFmtId="44" fontId="2" fillId="0" borderId="0" applyFont="0" applyFill="0" applyBorder="0" applyAlignment="0" applyProtection="0"/>
    <xf numFmtId="44" fontId="2" fillId="0" borderId="0" applyFont="0" applyFill="0" applyBorder="0" applyAlignment="0" applyProtection="0"/>
    <xf numFmtId="44" fontId="2" fillId="0" borderId="0" applyFont="0" applyFill="0" applyBorder="0" applyAlignment="0" applyProtection="0"/>
  </cellStyleXfs>
  <cellXfs count="378">
    <xf numFmtId="0" fontId="0" fillId="0" borderId="0" xfId="0"/>
    <xf numFmtId="4" fontId="6" fillId="0" borderId="0" xfId="2" applyNumberFormat="1" applyFont="1"/>
    <xf numFmtId="166" fontId="6" fillId="0" borderId="0" xfId="2" applyNumberFormat="1" applyFont="1"/>
    <xf numFmtId="4" fontId="7" fillId="0" borderId="0" xfId="2" applyNumberFormat="1" applyFont="1" applyAlignment="1">
      <alignment horizontal="center"/>
    </xf>
    <xf numFmtId="4" fontId="10" fillId="0" borderId="0" xfId="2" applyNumberFormat="1" applyFont="1"/>
    <xf numFmtId="166" fontId="7" fillId="0" borderId="0" xfId="2" applyNumberFormat="1" applyFont="1"/>
    <xf numFmtId="166" fontId="6" fillId="0" borderId="9" xfId="2" applyNumberFormat="1" applyFont="1" applyBorder="1"/>
    <xf numFmtId="166" fontId="7" fillId="0" borderId="9" xfId="2" applyNumberFormat="1" applyFont="1" applyBorder="1"/>
    <xf numFmtId="4" fontId="11" fillId="0" borderId="0" xfId="2" applyNumberFormat="1" applyFont="1"/>
    <xf numFmtId="3" fontId="6" fillId="0" borderId="0" xfId="2" applyNumberFormat="1" applyFont="1"/>
    <xf numFmtId="168" fontId="7" fillId="0" borderId="0" xfId="2" applyNumberFormat="1" applyFont="1" applyAlignment="1">
      <alignment horizontal="center"/>
    </xf>
    <xf numFmtId="4" fontId="9" fillId="0" borderId="0" xfId="2" applyNumberFormat="1" applyFont="1" applyAlignment="1">
      <alignment horizontal="centerContinuous"/>
    </xf>
    <xf numFmtId="168" fontId="11" fillId="0" borderId="0" xfId="2" applyNumberFormat="1" applyFont="1" applyAlignment="1">
      <alignment horizontal="center"/>
    </xf>
    <xf numFmtId="166" fontId="5" fillId="0" borderId="0" xfId="2" applyNumberFormat="1" applyFont="1"/>
    <xf numFmtId="166" fontId="13" fillId="0" borderId="0" xfId="2" applyNumberFormat="1" applyFont="1"/>
    <xf numFmtId="166" fontId="13" fillId="0" borderId="0" xfId="2" applyNumberFormat="1" applyFont="1" applyAlignment="1">
      <alignment horizontal="center"/>
    </xf>
    <xf numFmtId="166" fontId="14" fillId="0" borderId="0" xfId="2" applyNumberFormat="1" applyFont="1"/>
    <xf numFmtId="166" fontId="7" fillId="0" borderId="0" xfId="2" applyNumberFormat="1" applyFont="1" applyAlignment="1">
      <alignment horizontal="center"/>
    </xf>
    <xf numFmtId="166" fontId="11" fillId="0" borderId="0" xfId="2" applyNumberFormat="1" applyFont="1"/>
    <xf numFmtId="166" fontId="10" fillId="0" borderId="0" xfId="2" applyNumberFormat="1" applyFont="1"/>
    <xf numFmtId="9" fontId="6" fillId="0" borderId="0" xfId="2" applyNumberFormat="1" applyFont="1"/>
    <xf numFmtId="166" fontId="10" fillId="0" borderId="0" xfId="2" applyNumberFormat="1" applyFont="1" applyAlignment="1">
      <alignment horizontal="left"/>
    </xf>
    <xf numFmtId="166" fontId="7" fillId="0" borderId="19" xfId="2" applyNumberFormat="1" applyFont="1" applyBorder="1"/>
    <xf numFmtId="166" fontId="11" fillId="0" borderId="0" xfId="2" applyNumberFormat="1" applyFont="1" applyAlignment="1">
      <alignment horizontal="center"/>
    </xf>
    <xf numFmtId="166" fontId="10" fillId="0" borderId="21" xfId="2" applyNumberFormat="1" applyFont="1" applyBorder="1"/>
    <xf numFmtId="3" fontId="6" fillId="0" borderId="0" xfId="2" applyNumberFormat="1" applyFont="1" applyAlignment="1">
      <alignment horizontal="center"/>
    </xf>
    <xf numFmtId="3" fontId="10" fillId="0" borderId="0" xfId="2" applyNumberFormat="1" applyFont="1" applyAlignment="1">
      <alignment horizontal="center"/>
    </xf>
    <xf numFmtId="169" fontId="7" fillId="0" borderId="0" xfId="2" applyNumberFormat="1" applyFont="1" applyAlignment="1">
      <alignment horizontal="center"/>
    </xf>
    <xf numFmtId="169" fontId="11" fillId="0" borderId="0" xfId="2" applyNumberFormat="1" applyFont="1" applyAlignment="1">
      <alignment horizontal="center"/>
    </xf>
    <xf numFmtId="169" fontId="6" fillId="0" borderId="0" xfId="2" applyNumberFormat="1" applyFont="1"/>
    <xf numFmtId="168" fontId="13" fillId="0" borderId="0" xfId="2" applyNumberFormat="1" applyFont="1" applyAlignment="1">
      <alignment horizontal="center"/>
    </xf>
    <xf numFmtId="168" fontId="7" fillId="0" borderId="0" xfId="1" applyNumberFormat="1" applyFont="1" applyFill="1" applyAlignment="1">
      <alignment horizontal="center"/>
    </xf>
    <xf numFmtId="166" fontId="10" fillId="0" borderId="0" xfId="2" applyNumberFormat="1" applyFont="1" applyAlignment="1">
      <alignment horizontal="center" wrapText="1"/>
    </xf>
    <xf numFmtId="166" fontId="17" fillId="0" borderId="0" xfId="2" applyNumberFormat="1" applyFont="1" applyAlignment="1">
      <alignment horizontal="center"/>
    </xf>
    <xf numFmtId="165" fontId="10" fillId="0" borderId="0" xfId="1" applyFont="1" applyFill="1"/>
    <xf numFmtId="169" fontId="6" fillId="0" borderId="0" xfId="2" applyNumberFormat="1" applyFont="1" applyAlignment="1">
      <alignment horizontal="right"/>
    </xf>
    <xf numFmtId="4" fontId="11" fillId="0" borderId="25" xfId="2" applyNumberFormat="1" applyFont="1" applyBorder="1" applyAlignment="1">
      <alignment horizontal="right" vertical="center"/>
    </xf>
    <xf numFmtId="166" fontId="7" fillId="0" borderId="0" xfId="2" applyNumberFormat="1" applyFont="1" applyAlignment="1">
      <alignment horizontal="right" vertical="center"/>
    </xf>
    <xf numFmtId="4" fontId="11" fillId="0" borderId="25" xfId="2" applyNumberFormat="1" applyFont="1" applyBorder="1" applyAlignment="1">
      <alignment horizontal="center" vertical="center"/>
    </xf>
    <xf numFmtId="169" fontId="20" fillId="0" borderId="0" xfId="2" applyNumberFormat="1" applyFont="1" applyAlignment="1">
      <alignment horizontal="center" vertical="center"/>
    </xf>
    <xf numFmtId="166" fontId="20" fillId="0" borderId="0" xfId="2" applyNumberFormat="1" applyFont="1" applyAlignment="1">
      <alignment horizontal="center" vertical="center"/>
    </xf>
    <xf numFmtId="169" fontId="10" fillId="0" borderId="0" xfId="2" applyNumberFormat="1" applyFont="1"/>
    <xf numFmtId="166" fontId="10" fillId="2" borderId="0" xfId="2" applyNumberFormat="1" applyFont="1" applyFill="1" applyAlignment="1">
      <alignment vertical="center"/>
    </xf>
    <xf numFmtId="166" fontId="10" fillId="0" borderId="0" xfId="1" applyNumberFormat="1" applyFont="1" applyFill="1"/>
    <xf numFmtId="169" fontId="10" fillId="0" borderId="0" xfId="2" applyNumberFormat="1" applyFont="1" applyAlignment="1">
      <alignment horizontal="center" vertical="center"/>
    </xf>
    <xf numFmtId="169" fontId="10" fillId="0" borderId="0" xfId="1" applyNumberFormat="1" applyFont="1" applyFill="1" applyAlignment="1">
      <alignment horizontal="center" vertical="center"/>
    </xf>
    <xf numFmtId="166" fontId="11" fillId="2" borderId="0" xfId="2" applyNumberFormat="1" applyFont="1" applyFill="1"/>
    <xf numFmtId="166" fontId="11" fillId="2" borderId="16" xfId="2" applyNumberFormat="1" applyFont="1" applyFill="1" applyBorder="1" applyAlignment="1">
      <alignment horizontal="center"/>
    </xf>
    <xf numFmtId="166" fontId="10" fillId="2" borderId="0" xfId="2" applyNumberFormat="1" applyFont="1" applyFill="1"/>
    <xf numFmtId="166" fontId="20" fillId="2" borderId="0" xfId="2" applyNumberFormat="1" applyFont="1" applyFill="1" applyAlignment="1">
      <alignment horizontal="center" vertical="center"/>
    </xf>
    <xf numFmtId="170" fontId="24" fillId="2" borderId="0" xfId="19" applyNumberFormat="1" applyFont="1" applyFill="1"/>
    <xf numFmtId="166" fontId="25" fillId="2" borderId="0" xfId="19" applyNumberFormat="1" applyFont="1" applyFill="1" applyAlignment="1">
      <alignment horizontal="center"/>
    </xf>
    <xf numFmtId="0" fontId="21" fillId="2" borderId="0" xfId="0" applyFont="1" applyFill="1"/>
    <xf numFmtId="0" fontId="18" fillId="2" borderId="0" xfId="0" applyFont="1" applyFill="1" applyAlignment="1">
      <alignment vertical="center"/>
    </xf>
    <xf numFmtId="170" fontId="17" fillId="2" borderId="0" xfId="19" applyNumberFormat="1" applyFont="1" applyFill="1" applyAlignment="1">
      <alignment horizontal="center" vertical="center" wrapText="1"/>
    </xf>
    <xf numFmtId="170" fontId="17" fillId="2" borderId="33" xfId="19" applyNumberFormat="1" applyFont="1" applyFill="1" applyBorder="1" applyAlignment="1">
      <alignment horizontal="center" vertical="center" wrapText="1"/>
    </xf>
    <xf numFmtId="170" fontId="11" fillId="2" borderId="35" xfId="19" applyNumberFormat="1" applyFont="1" applyFill="1" applyBorder="1" applyAlignment="1">
      <alignment horizontal="center" vertical="center"/>
    </xf>
    <xf numFmtId="1" fontId="11" fillId="2" borderId="37" xfId="19" applyNumberFormat="1" applyFont="1" applyFill="1" applyBorder="1" applyAlignment="1">
      <alignment horizontal="center" vertical="center"/>
    </xf>
    <xf numFmtId="170" fontId="17" fillId="2" borderId="9" xfId="19" applyNumberFormat="1" applyFont="1" applyFill="1" applyBorder="1" applyAlignment="1">
      <alignment horizontal="center" vertical="center" wrapText="1"/>
    </xf>
    <xf numFmtId="170" fontId="10" fillId="2" borderId="0" xfId="19" applyNumberFormat="1" applyFont="1" applyFill="1" applyAlignment="1">
      <alignment vertical="center"/>
    </xf>
    <xf numFmtId="170" fontId="10" fillId="2" borderId="10" xfId="19" applyNumberFormat="1" applyFont="1" applyFill="1" applyBorder="1" applyAlignment="1">
      <alignment vertical="center"/>
    </xf>
    <xf numFmtId="170" fontId="10" fillId="2" borderId="15" xfId="19" applyNumberFormat="1" applyFont="1" applyFill="1" applyBorder="1" applyAlignment="1">
      <alignment vertical="center"/>
    </xf>
    <xf numFmtId="170" fontId="17" fillId="2" borderId="31" xfId="19" applyNumberFormat="1" applyFont="1" applyFill="1" applyBorder="1" applyAlignment="1">
      <alignment horizontal="center" vertical="center" wrapText="1"/>
    </xf>
    <xf numFmtId="166" fontId="11" fillId="2" borderId="26" xfId="19" applyNumberFormat="1" applyFont="1" applyFill="1" applyBorder="1" applyAlignment="1">
      <alignment vertical="center"/>
    </xf>
    <xf numFmtId="168" fontId="10" fillId="2" borderId="26" xfId="19" applyNumberFormat="1" applyFont="1" applyFill="1" applyBorder="1" applyAlignment="1">
      <alignment horizontal="right" vertical="center"/>
    </xf>
    <xf numFmtId="168" fontId="11" fillId="2" borderId="11" xfId="19" applyNumberFormat="1" applyFont="1" applyFill="1" applyBorder="1" applyAlignment="1">
      <alignment horizontal="right" vertical="center"/>
    </xf>
    <xf numFmtId="170" fontId="11" fillId="2" borderId="0" xfId="19" applyNumberFormat="1" applyFont="1" applyFill="1" applyAlignment="1">
      <alignment vertical="center"/>
    </xf>
    <xf numFmtId="168" fontId="10" fillId="2" borderId="0" xfId="19" applyNumberFormat="1" applyFont="1" applyFill="1" applyAlignment="1">
      <alignment horizontal="right" vertical="center"/>
    </xf>
    <xf numFmtId="168" fontId="10" fillId="2" borderId="15" xfId="19" applyNumberFormat="1" applyFont="1" applyFill="1" applyBorder="1" applyAlignment="1">
      <alignment horizontal="right" vertical="center"/>
    </xf>
    <xf numFmtId="170" fontId="11" fillId="2" borderId="15" xfId="19" applyNumberFormat="1" applyFont="1" applyFill="1" applyBorder="1" applyAlignment="1">
      <alignment horizontal="center" vertical="center"/>
    </xf>
    <xf numFmtId="168" fontId="18" fillId="2" borderId="0" xfId="0" applyNumberFormat="1" applyFont="1" applyFill="1" applyAlignment="1">
      <alignment vertical="center"/>
    </xf>
    <xf numFmtId="168" fontId="11" fillId="2" borderId="26" xfId="19" applyNumberFormat="1" applyFont="1" applyFill="1" applyBorder="1" applyAlignment="1">
      <alignment horizontal="right" vertical="center"/>
    </xf>
    <xf numFmtId="166" fontId="11" fillId="2" borderId="0" xfId="19" applyNumberFormat="1" applyFont="1" applyFill="1" applyAlignment="1">
      <alignment vertical="center"/>
    </xf>
    <xf numFmtId="168" fontId="11" fillId="2" borderId="0" xfId="19" applyNumberFormat="1" applyFont="1" applyFill="1" applyAlignment="1">
      <alignment horizontal="right" vertical="center"/>
    </xf>
    <xf numFmtId="166" fontId="10" fillId="2" borderId="0" xfId="19" applyNumberFormat="1" applyFont="1" applyFill="1" applyAlignment="1">
      <alignment vertical="center"/>
    </xf>
    <xf numFmtId="170" fontId="11" fillId="2" borderId="15" xfId="19" applyNumberFormat="1" applyFont="1" applyFill="1" applyBorder="1" applyAlignment="1">
      <alignment vertical="center"/>
    </xf>
    <xf numFmtId="170" fontId="17" fillId="2" borderId="19" xfId="19" applyNumberFormat="1" applyFont="1" applyFill="1" applyBorder="1" applyAlignment="1">
      <alignment horizontal="center" vertical="center" wrapText="1"/>
    </xf>
    <xf numFmtId="166" fontId="10" fillId="2" borderId="21" xfId="19" applyNumberFormat="1" applyFont="1" applyFill="1" applyBorder="1" applyAlignment="1">
      <alignment vertical="center"/>
    </xf>
    <xf numFmtId="170" fontId="11" fillId="2" borderId="24" xfId="19" applyNumberFormat="1" applyFont="1" applyFill="1" applyBorder="1" applyAlignment="1">
      <alignment vertical="center"/>
    </xf>
    <xf numFmtId="168" fontId="10" fillId="2" borderId="21" xfId="19" applyNumberFormat="1" applyFont="1" applyFill="1" applyBorder="1" applyAlignment="1">
      <alignment horizontal="right" vertical="center"/>
    </xf>
    <xf numFmtId="170" fontId="26" fillId="2" borderId="0" xfId="19" applyNumberFormat="1" applyFont="1" applyFill="1" applyAlignment="1">
      <alignment horizontal="right"/>
    </xf>
    <xf numFmtId="170" fontId="22" fillId="2" borderId="0" xfId="19" applyNumberFormat="1" applyFont="1" applyFill="1"/>
    <xf numFmtId="0" fontId="18" fillId="2" borderId="0" xfId="0" applyFont="1" applyFill="1"/>
    <xf numFmtId="166" fontId="10" fillId="2" borderId="0" xfId="19" applyNumberFormat="1" applyFont="1" applyFill="1"/>
    <xf numFmtId="170" fontId="17" fillId="2" borderId="0" xfId="19" applyNumberFormat="1" applyFont="1" applyFill="1" applyAlignment="1">
      <alignment horizontal="center" vertical="top" wrapText="1"/>
    </xf>
    <xf numFmtId="166" fontId="10" fillId="3" borderId="0" xfId="2" applyNumberFormat="1" applyFont="1" applyFill="1"/>
    <xf numFmtId="166" fontId="11" fillId="3" borderId="0" xfId="2" applyNumberFormat="1" applyFont="1" applyFill="1"/>
    <xf numFmtId="166" fontId="5" fillId="3" borderId="0" xfId="2" applyNumberFormat="1" applyFont="1" applyFill="1" applyAlignment="1">
      <alignment horizontal="center"/>
    </xf>
    <xf numFmtId="166" fontId="8" fillId="3" borderId="0" xfId="2" applyNumberFormat="1" applyFont="1" applyFill="1" applyAlignment="1">
      <alignment horizontal="center"/>
    </xf>
    <xf numFmtId="166" fontId="11" fillId="3" borderId="1" xfId="2" applyNumberFormat="1" applyFont="1" applyFill="1" applyBorder="1" applyAlignment="1">
      <alignment horizontal="center"/>
    </xf>
    <xf numFmtId="166" fontId="11" fillId="3" borderId="23" xfId="2" applyNumberFormat="1" applyFont="1" applyFill="1" applyBorder="1" applyAlignment="1">
      <alignment horizontal="center"/>
    </xf>
    <xf numFmtId="166" fontId="11" fillId="3" borderId="0" xfId="2" applyNumberFormat="1" applyFont="1" applyFill="1" applyAlignment="1">
      <alignment horizontal="center" wrapText="1"/>
    </xf>
    <xf numFmtId="166" fontId="11" fillId="3" borderId="9" xfId="2" applyNumberFormat="1" applyFont="1" applyFill="1" applyBorder="1"/>
    <xf numFmtId="166" fontId="11" fillId="3" borderId="0" xfId="0" applyNumberFormat="1" applyFont="1" applyFill="1"/>
    <xf numFmtId="166" fontId="11" fillId="3" borderId="11" xfId="0" applyNumberFormat="1" applyFont="1" applyFill="1" applyBorder="1" applyAlignment="1">
      <alignment horizontal="right"/>
    </xf>
    <xf numFmtId="166" fontId="11" fillId="3" borderId="26" xfId="0" applyNumberFormat="1" applyFont="1" applyFill="1" applyBorder="1" applyAlignment="1">
      <alignment horizontal="right"/>
    </xf>
    <xf numFmtId="166" fontId="11" fillId="3" borderId="27" xfId="0" applyNumberFormat="1" applyFont="1" applyFill="1" applyBorder="1" applyAlignment="1">
      <alignment horizontal="right"/>
    </xf>
    <xf numFmtId="166" fontId="11" fillId="3" borderId="18" xfId="0" applyNumberFormat="1" applyFont="1" applyFill="1" applyBorder="1" applyAlignment="1">
      <alignment horizontal="right"/>
    </xf>
    <xf numFmtId="166" fontId="11" fillId="3" borderId="0" xfId="0" applyNumberFormat="1" applyFont="1" applyFill="1" applyAlignment="1">
      <alignment horizontal="right"/>
    </xf>
    <xf numFmtId="166" fontId="11" fillId="3" borderId="14" xfId="0" applyNumberFormat="1" applyFont="1" applyFill="1" applyBorder="1" applyAlignment="1">
      <alignment horizontal="right"/>
    </xf>
    <xf numFmtId="168" fontId="11" fillId="3" borderId="15" xfId="19" applyNumberFormat="1" applyFont="1" applyFill="1" applyBorder="1" applyAlignment="1">
      <alignment horizontal="center" vertical="center"/>
    </xf>
    <xf numFmtId="168" fontId="11" fillId="3" borderId="17" xfId="19" applyNumberFormat="1" applyFont="1" applyFill="1" applyBorder="1" applyAlignment="1">
      <alignment horizontal="center" vertical="center"/>
    </xf>
    <xf numFmtId="166" fontId="11" fillId="3" borderId="15" xfId="4" quotePrefix="1" applyNumberFormat="1" applyFont="1" applyFill="1" applyBorder="1" applyAlignment="1">
      <alignment horizontal="right"/>
    </xf>
    <xf numFmtId="166" fontId="11" fillId="3" borderId="0" xfId="0" applyNumberFormat="1" applyFont="1" applyFill="1" applyAlignment="1">
      <alignment horizontal="left"/>
    </xf>
    <xf numFmtId="166" fontId="10" fillId="3" borderId="0" xfId="0" applyNumberFormat="1" applyFont="1" applyFill="1"/>
    <xf numFmtId="168" fontId="10" fillId="3" borderId="15" xfId="19" applyNumberFormat="1" applyFont="1" applyFill="1" applyBorder="1" applyAlignment="1">
      <alignment horizontal="center" vertical="center"/>
    </xf>
    <xf numFmtId="168" fontId="10" fillId="3" borderId="17" xfId="19" applyNumberFormat="1" applyFont="1" applyFill="1" applyBorder="1" applyAlignment="1">
      <alignment horizontal="center" vertical="center"/>
    </xf>
    <xf numFmtId="166" fontId="10" fillId="3" borderId="15" xfId="4" quotePrefix="1" applyNumberFormat="1" applyFont="1" applyFill="1" applyBorder="1" applyAlignment="1">
      <alignment horizontal="right"/>
    </xf>
    <xf numFmtId="166" fontId="10" fillId="3" borderId="14" xfId="0" applyNumberFormat="1" applyFont="1" applyFill="1" applyBorder="1" applyAlignment="1">
      <alignment horizontal="right"/>
    </xf>
    <xf numFmtId="166" fontId="10" fillId="3" borderId="0" xfId="0" applyNumberFormat="1" applyFont="1" applyFill="1" applyAlignment="1">
      <alignment horizontal="right"/>
    </xf>
    <xf numFmtId="166" fontId="11" fillId="3" borderId="11" xfId="4" quotePrefix="1" applyNumberFormat="1" applyFont="1" applyFill="1" applyBorder="1" applyAlignment="1">
      <alignment horizontal="right"/>
    </xf>
    <xf numFmtId="166" fontId="11" fillId="3" borderId="32" xfId="4" quotePrefix="1" applyNumberFormat="1" applyFont="1" applyFill="1" applyBorder="1" applyAlignment="1">
      <alignment horizontal="right"/>
    </xf>
    <xf numFmtId="166" fontId="10" fillId="3" borderId="0" xfId="4" quotePrefix="1" applyNumberFormat="1" applyFont="1" applyFill="1" applyBorder="1" applyAlignment="1">
      <alignment horizontal="right"/>
    </xf>
    <xf numFmtId="166" fontId="10" fillId="3" borderId="28" xfId="4" quotePrefix="1" applyNumberFormat="1" applyFont="1" applyFill="1" applyBorder="1" applyAlignment="1">
      <alignment horizontal="right"/>
    </xf>
    <xf numFmtId="166" fontId="10" fillId="3" borderId="10" xfId="4" quotePrefix="1" applyNumberFormat="1" applyFont="1" applyFill="1" applyBorder="1" applyAlignment="1">
      <alignment horizontal="right"/>
    </xf>
    <xf numFmtId="166" fontId="10" fillId="3" borderId="16" xfId="4" quotePrefix="1" applyNumberFormat="1" applyFont="1" applyFill="1" applyBorder="1" applyAlignment="1">
      <alignment horizontal="right"/>
    </xf>
    <xf numFmtId="166" fontId="11" fillId="3" borderId="19" xfId="2" applyNumberFormat="1" applyFont="1" applyFill="1" applyBorder="1"/>
    <xf numFmtId="166" fontId="10" fillId="3" borderId="0" xfId="1" applyNumberFormat="1" applyFont="1" applyFill="1"/>
    <xf numFmtId="166" fontId="10" fillId="3" borderId="0" xfId="2" applyNumberFormat="1" applyFont="1" applyFill="1" applyAlignment="1">
      <alignment horizontal="center" vertical="center" wrapText="1"/>
    </xf>
    <xf numFmtId="170" fontId="8" fillId="2" borderId="0" xfId="19" applyNumberFormat="1" applyFont="1" applyFill="1" applyAlignment="1">
      <alignment vertical="center" wrapText="1"/>
    </xf>
    <xf numFmtId="166" fontId="8" fillId="3" borderId="0" xfId="2" applyNumberFormat="1" applyFont="1" applyFill="1"/>
    <xf numFmtId="4" fontId="11" fillId="3" borderId="15" xfId="2" applyNumberFormat="1" applyFont="1" applyFill="1" applyBorder="1" applyAlignment="1">
      <alignment horizontal="center"/>
    </xf>
    <xf numFmtId="166" fontId="11" fillId="3" borderId="21" xfId="0" applyNumberFormat="1" applyFont="1" applyFill="1" applyBorder="1"/>
    <xf numFmtId="168" fontId="11" fillId="2" borderId="32" xfId="19" applyNumberFormat="1" applyFont="1" applyFill="1" applyBorder="1" applyAlignment="1">
      <alignment horizontal="right" vertical="center"/>
    </xf>
    <xf numFmtId="169" fontId="11" fillId="3" borderId="27" xfId="0" applyNumberFormat="1" applyFont="1" applyFill="1" applyBorder="1" applyAlignment="1">
      <alignment horizontal="center"/>
    </xf>
    <xf numFmtId="166" fontId="11" fillId="2" borderId="19" xfId="2" applyNumberFormat="1" applyFont="1" applyFill="1" applyBorder="1"/>
    <xf numFmtId="166" fontId="10" fillId="2" borderId="15" xfId="2" applyNumberFormat="1" applyFont="1" applyFill="1" applyBorder="1" applyAlignment="1">
      <alignment vertical="center"/>
    </xf>
    <xf numFmtId="166" fontId="11" fillId="2" borderId="9" xfId="2" applyNumberFormat="1" applyFont="1" applyFill="1" applyBorder="1"/>
    <xf numFmtId="166" fontId="11" fillId="2" borderId="15" xfId="2" applyNumberFormat="1" applyFont="1" applyFill="1" applyBorder="1" applyAlignment="1">
      <alignment vertical="center"/>
    </xf>
    <xf numFmtId="166" fontId="10" fillId="2" borderId="9" xfId="2" applyNumberFormat="1" applyFont="1" applyFill="1" applyBorder="1"/>
    <xf numFmtId="166" fontId="11" fillId="2" borderId="15" xfId="2" applyNumberFormat="1" applyFont="1" applyFill="1" applyBorder="1" applyAlignment="1">
      <alignment horizontal="center" vertical="center"/>
    </xf>
    <xf numFmtId="166" fontId="12" fillId="2" borderId="15" xfId="2" applyNumberFormat="1" applyFont="1" applyFill="1" applyBorder="1" applyAlignment="1">
      <alignment horizontal="center" vertical="center"/>
    </xf>
    <xf numFmtId="166" fontId="11" fillId="2" borderId="33" xfId="2" applyNumberFormat="1" applyFont="1" applyFill="1" applyBorder="1"/>
    <xf numFmtId="166" fontId="17" fillId="2" borderId="0" xfId="2" applyNumberFormat="1" applyFont="1" applyFill="1"/>
    <xf numFmtId="169" fontId="11" fillId="3" borderId="16" xfId="4" quotePrefix="1" applyNumberFormat="1" applyFont="1" applyFill="1" applyBorder="1" applyAlignment="1">
      <alignment horizontal="center" vertical="center"/>
    </xf>
    <xf numFmtId="169" fontId="11" fillId="0" borderId="11" xfId="1" applyNumberFormat="1" applyFont="1" applyFill="1" applyBorder="1" applyAlignment="1">
      <alignment vertical="center"/>
    </xf>
    <xf numFmtId="169" fontId="11" fillId="2" borderId="18" xfId="2" applyNumberFormat="1" applyFont="1" applyFill="1" applyBorder="1" applyAlignment="1">
      <alignment horizontal="right" vertical="center"/>
    </xf>
    <xf numFmtId="166" fontId="11" fillId="3" borderId="2" xfId="2" applyNumberFormat="1" applyFont="1" applyFill="1" applyBorder="1"/>
    <xf numFmtId="166" fontId="11" fillId="3" borderId="2" xfId="0" applyNumberFormat="1" applyFont="1" applyFill="1" applyBorder="1"/>
    <xf numFmtId="166" fontId="11" fillId="3" borderId="2" xfId="0" applyNumberFormat="1" applyFont="1" applyFill="1" applyBorder="1" applyAlignment="1">
      <alignment horizontal="right"/>
    </xf>
    <xf numFmtId="168" fontId="10" fillId="2" borderId="24" xfId="19" applyNumberFormat="1" applyFont="1" applyFill="1" applyBorder="1" applyAlignment="1">
      <alignment horizontal="center" vertical="center"/>
    </xf>
    <xf numFmtId="170" fontId="11" fillId="2" borderId="34" xfId="19" applyNumberFormat="1" applyFont="1" applyFill="1" applyBorder="1" applyAlignment="1">
      <alignment horizontal="center" vertical="center" wrapText="1"/>
    </xf>
    <xf numFmtId="166" fontId="11" fillId="2" borderId="34" xfId="2" applyNumberFormat="1" applyFont="1" applyFill="1" applyBorder="1" applyAlignment="1">
      <alignment horizontal="center" vertical="center" wrapText="1"/>
    </xf>
    <xf numFmtId="169" fontId="11" fillId="0" borderId="0" xfId="1" applyNumberFormat="1" applyFont="1" applyFill="1"/>
    <xf numFmtId="169" fontId="10" fillId="0" borderId="0" xfId="1" applyNumberFormat="1" applyFont="1" applyFill="1"/>
    <xf numFmtId="169" fontId="11" fillId="0" borderId="11" xfId="1" applyNumberFormat="1" applyFont="1" applyFill="1" applyBorder="1" applyAlignment="1">
      <alignment horizontal="center" vertical="center"/>
    </xf>
    <xf numFmtId="169" fontId="11" fillId="0" borderId="11" xfId="1" applyNumberFormat="1" applyFont="1" applyFill="1" applyBorder="1" applyAlignment="1">
      <alignment horizontal="right" vertical="center"/>
    </xf>
    <xf numFmtId="169" fontId="11" fillId="0" borderId="15" xfId="1" applyNumberFormat="1" applyFont="1" applyFill="1" applyBorder="1" applyAlignment="1">
      <alignment vertical="center"/>
    </xf>
    <xf numFmtId="166" fontId="10" fillId="2" borderId="0" xfId="2" applyNumberFormat="1" applyFont="1" applyFill="1" applyAlignment="1">
      <alignment vertical="center" wrapText="1"/>
    </xf>
    <xf numFmtId="169" fontId="11" fillId="2" borderId="14" xfId="2" quotePrefix="1" applyNumberFormat="1" applyFont="1" applyFill="1" applyBorder="1" applyAlignment="1">
      <alignment horizontal="right" vertical="center"/>
    </xf>
    <xf numFmtId="1" fontId="11" fillId="2" borderId="41" xfId="19" applyNumberFormat="1" applyFont="1" applyFill="1" applyBorder="1" applyAlignment="1">
      <alignment horizontal="center" vertical="center"/>
    </xf>
    <xf numFmtId="170" fontId="10" fillId="2" borderId="14" xfId="19" applyNumberFormat="1" applyFont="1" applyFill="1" applyBorder="1" applyAlignment="1">
      <alignment vertical="center"/>
    </xf>
    <xf numFmtId="168" fontId="11" fillId="2" borderId="18" xfId="19" applyNumberFormat="1" applyFont="1" applyFill="1" applyBorder="1" applyAlignment="1">
      <alignment horizontal="right" vertical="center"/>
    </xf>
    <xf numFmtId="168" fontId="10" fillId="2" borderId="14" xfId="19" applyNumberFormat="1" applyFont="1" applyFill="1" applyBorder="1" applyAlignment="1">
      <alignment horizontal="right" vertical="center"/>
    </xf>
    <xf numFmtId="168" fontId="11" fillId="2" borderId="14" xfId="19" applyNumberFormat="1" applyFont="1" applyFill="1" applyBorder="1" applyAlignment="1">
      <alignment horizontal="center" vertical="center"/>
    </xf>
    <xf numFmtId="168" fontId="11" fillId="2" borderId="14" xfId="19" applyNumberFormat="1" applyFont="1" applyFill="1" applyBorder="1" applyAlignment="1">
      <alignment horizontal="right" vertical="center"/>
    </xf>
    <xf numFmtId="168" fontId="10" fillId="2" borderId="14" xfId="19" applyNumberFormat="1" applyFont="1" applyFill="1" applyBorder="1" applyAlignment="1">
      <alignment horizontal="center" vertical="center"/>
    </xf>
    <xf numFmtId="168" fontId="10" fillId="2" borderId="43" xfId="19" applyNumberFormat="1" applyFont="1" applyFill="1" applyBorder="1" applyAlignment="1">
      <alignment horizontal="center" vertical="center"/>
    </xf>
    <xf numFmtId="166" fontId="11" fillId="3" borderId="27" xfId="0" applyNumberFormat="1" applyFont="1" applyFill="1" applyBorder="1" applyAlignment="1">
      <alignment horizontal="center"/>
    </xf>
    <xf numFmtId="170" fontId="12" fillId="2" borderId="0" xfId="19" applyNumberFormat="1" applyFont="1" applyFill="1" applyAlignment="1">
      <alignment vertical="center"/>
    </xf>
    <xf numFmtId="170" fontId="15" fillId="2" borderId="0" xfId="19" applyNumberFormat="1" applyFont="1" applyFill="1" applyAlignment="1">
      <alignment vertical="center"/>
    </xf>
    <xf numFmtId="168" fontId="11" fillId="2" borderId="15" xfId="19" applyNumberFormat="1" applyFont="1" applyFill="1" applyBorder="1" applyAlignment="1">
      <alignment horizontal="right" vertical="center"/>
    </xf>
    <xf numFmtId="166" fontId="11" fillId="3" borderId="9" xfId="2" applyNumberFormat="1" applyFont="1" applyFill="1" applyBorder="1" applyAlignment="1">
      <alignment horizontal="center"/>
    </xf>
    <xf numFmtId="166" fontId="11" fillId="3" borderId="0" xfId="2" applyNumberFormat="1" applyFont="1" applyFill="1" applyAlignment="1">
      <alignment horizontal="center"/>
    </xf>
    <xf numFmtId="166" fontId="11" fillId="3" borderId="15" xfId="2" applyNumberFormat="1" applyFont="1" applyFill="1" applyBorder="1" applyAlignment="1">
      <alignment horizontal="center" wrapText="1"/>
    </xf>
    <xf numFmtId="166" fontId="11" fillId="3" borderId="16" xfId="2" applyNumberFormat="1" applyFont="1" applyFill="1" applyBorder="1" applyAlignment="1">
      <alignment horizontal="center" wrapText="1"/>
    </xf>
    <xf numFmtId="166" fontId="11" fillId="3" borderId="14" xfId="2" applyNumberFormat="1" applyFont="1" applyFill="1" applyBorder="1" applyAlignment="1">
      <alignment horizontal="center" wrapText="1"/>
    </xf>
    <xf numFmtId="166" fontId="11" fillId="3" borderId="34" xfId="2" applyNumberFormat="1" applyFont="1" applyFill="1" applyBorder="1" applyAlignment="1">
      <alignment horizontal="center" wrapText="1"/>
    </xf>
    <xf numFmtId="166" fontId="11" fillId="3" borderId="41" xfId="2" applyNumberFormat="1" applyFont="1" applyFill="1" applyBorder="1" applyAlignment="1">
      <alignment horizontal="center" wrapText="1"/>
    </xf>
    <xf numFmtId="172" fontId="10" fillId="0" borderId="0" xfId="2" applyNumberFormat="1" applyFont="1"/>
    <xf numFmtId="168" fontId="11" fillId="2" borderId="15" xfId="4" quotePrefix="1" applyNumberFormat="1" applyFont="1" applyFill="1" applyBorder="1" applyAlignment="1">
      <alignment horizontal="right" vertical="center"/>
    </xf>
    <xf numFmtId="168" fontId="10" fillId="2" borderId="15" xfId="4" quotePrefix="1" applyNumberFormat="1" applyFont="1" applyFill="1" applyBorder="1" applyAlignment="1">
      <alignment horizontal="right" vertical="center"/>
    </xf>
    <xf numFmtId="169" fontId="11" fillId="0" borderId="18" xfId="1" applyNumberFormat="1" applyFont="1" applyFill="1" applyBorder="1" applyAlignment="1">
      <alignment horizontal="center" vertical="center"/>
    </xf>
    <xf numFmtId="169" fontId="11" fillId="0" borderId="14" xfId="1" applyNumberFormat="1" applyFont="1" applyFill="1" applyBorder="1" applyAlignment="1">
      <alignment vertical="center"/>
    </xf>
    <xf numFmtId="169" fontId="10" fillId="0" borderId="14" xfId="1" applyNumberFormat="1" applyFont="1" applyFill="1" applyBorder="1" applyAlignment="1">
      <alignment horizontal="right" vertical="center"/>
    </xf>
    <xf numFmtId="169" fontId="11" fillId="0" borderId="14" xfId="1" applyNumberFormat="1" applyFont="1" applyFill="1" applyBorder="1" applyAlignment="1">
      <alignment horizontal="right" vertical="center"/>
    </xf>
    <xf numFmtId="169" fontId="10" fillId="0" borderId="14" xfId="1" applyNumberFormat="1" applyFont="1" applyFill="1" applyBorder="1" applyAlignment="1">
      <alignment horizontal="center" vertical="center"/>
    </xf>
    <xf numFmtId="169" fontId="10" fillId="0" borderId="14" xfId="1" applyNumberFormat="1" applyFont="1" applyFill="1" applyBorder="1" applyAlignment="1">
      <alignment vertical="center"/>
    </xf>
    <xf numFmtId="169" fontId="11" fillId="2" borderId="18" xfId="2" applyNumberFormat="1" applyFont="1" applyFill="1" applyBorder="1" applyAlignment="1">
      <alignment vertical="center"/>
    </xf>
    <xf numFmtId="169" fontId="11" fillId="2" borderId="14" xfId="2" applyNumberFormat="1" applyFont="1" applyFill="1" applyBorder="1" applyAlignment="1">
      <alignment vertical="center"/>
    </xf>
    <xf numFmtId="169" fontId="10" fillId="0" borderId="14" xfId="1" quotePrefix="1" applyNumberFormat="1" applyFont="1" applyFill="1" applyBorder="1" applyAlignment="1">
      <alignment horizontal="right" vertical="center"/>
    </xf>
    <xf numFmtId="169" fontId="11" fillId="0" borderId="14" xfId="1" quotePrefix="1" applyNumberFormat="1" applyFont="1" applyFill="1" applyBorder="1" applyAlignment="1">
      <alignment horizontal="right" vertical="center"/>
    </xf>
    <xf numFmtId="169" fontId="15" fillId="0" borderId="14" xfId="1" quotePrefix="1" applyNumberFormat="1" applyFont="1" applyFill="1" applyBorder="1" applyAlignment="1">
      <alignment horizontal="right" vertical="center"/>
    </xf>
    <xf numFmtId="169" fontId="10" fillId="0" borderId="8" xfId="1" applyNumberFormat="1" applyFont="1" applyFill="1" applyBorder="1" applyAlignment="1">
      <alignment horizontal="right" vertical="center"/>
    </xf>
    <xf numFmtId="169" fontId="11" fillId="2" borderId="14" xfId="1" applyNumberFormat="1" applyFont="1" applyFill="1" applyBorder="1" applyAlignment="1">
      <alignment horizontal="right" vertical="center"/>
    </xf>
    <xf numFmtId="168" fontId="10" fillId="2" borderId="15" xfId="4" quotePrefix="1" applyNumberFormat="1" applyFont="1" applyFill="1" applyBorder="1" applyAlignment="1">
      <alignment horizontal="right"/>
    </xf>
    <xf numFmtId="170" fontId="11" fillId="0" borderId="15" xfId="1" applyNumberFormat="1" applyFont="1" applyFill="1" applyBorder="1" applyAlignment="1"/>
    <xf numFmtId="170" fontId="11" fillId="0" borderId="11" xfId="1" applyNumberFormat="1" applyFont="1" applyFill="1" applyBorder="1" applyAlignment="1">
      <alignment vertical="center"/>
    </xf>
    <xf numFmtId="170" fontId="11" fillId="0" borderId="10" xfId="1" applyNumberFormat="1" applyFont="1" applyFill="1" applyBorder="1" applyAlignment="1"/>
    <xf numFmtId="166" fontId="11" fillId="2" borderId="32" xfId="19" applyNumberFormat="1" applyFont="1" applyFill="1" applyBorder="1" applyAlignment="1">
      <alignment vertical="center"/>
    </xf>
    <xf numFmtId="170" fontId="23" fillId="0" borderId="0" xfId="2" applyNumberFormat="1" applyFont="1"/>
    <xf numFmtId="169" fontId="10" fillId="0" borderId="14" xfId="1" quotePrefix="1" applyNumberFormat="1" applyFont="1" applyFill="1" applyBorder="1" applyAlignment="1">
      <alignment horizontal="center" vertical="center"/>
    </xf>
    <xf numFmtId="170" fontId="11" fillId="2" borderId="0" xfId="2" applyNumberFormat="1" applyFont="1" applyFill="1"/>
    <xf numFmtId="170" fontId="17" fillId="2" borderId="0" xfId="2" applyNumberFormat="1" applyFont="1" applyFill="1"/>
    <xf numFmtId="170" fontId="10" fillId="2" borderId="0" xfId="2" applyNumberFormat="1" applyFont="1" applyFill="1"/>
    <xf numFmtId="170" fontId="11" fillId="2" borderId="0" xfId="1" applyNumberFormat="1" applyFont="1" applyFill="1" applyAlignment="1"/>
    <xf numFmtId="169" fontId="11" fillId="0" borderId="18" xfId="1" applyNumberFormat="1" applyFont="1" applyFill="1" applyBorder="1" applyAlignment="1">
      <alignment horizontal="right" vertical="center"/>
    </xf>
    <xf numFmtId="170" fontId="11" fillId="2" borderId="15" xfId="2" applyNumberFormat="1" applyFont="1" applyFill="1" applyBorder="1" applyAlignment="1">
      <alignment vertical="center"/>
    </xf>
    <xf numFmtId="170" fontId="10" fillId="2" borderId="15" xfId="2" applyNumberFormat="1" applyFont="1" applyFill="1" applyBorder="1" applyAlignment="1">
      <alignment vertical="center"/>
    </xf>
    <xf numFmtId="170" fontId="10" fillId="2" borderId="24" xfId="2" applyNumberFormat="1" applyFont="1" applyFill="1" applyBorder="1" applyAlignment="1">
      <alignment vertical="center"/>
    </xf>
    <xf numFmtId="170" fontId="10" fillId="0" borderId="0" xfId="1" applyNumberFormat="1" applyFont="1" applyFill="1"/>
    <xf numFmtId="170" fontId="10" fillId="2" borderId="0" xfId="2" applyNumberFormat="1" applyFont="1" applyFill="1" applyAlignment="1">
      <alignment vertical="center" wrapText="1"/>
    </xf>
    <xf numFmtId="169" fontId="10" fillId="0" borderId="43" xfId="1" quotePrefix="1" applyNumberFormat="1" applyFont="1" applyFill="1" applyBorder="1" applyAlignment="1">
      <alignment horizontal="right" vertical="center"/>
    </xf>
    <xf numFmtId="168" fontId="11" fillId="0" borderId="15" xfId="19" applyNumberFormat="1" applyFont="1" applyBorder="1" applyAlignment="1">
      <alignment horizontal="right" vertical="center"/>
    </xf>
    <xf numFmtId="1" fontId="11" fillId="2" borderId="34" xfId="1" applyNumberFormat="1" applyFont="1" applyFill="1" applyBorder="1" applyAlignment="1">
      <alignment horizontal="center" vertical="center" wrapText="1"/>
    </xf>
    <xf numFmtId="1" fontId="11" fillId="2" borderId="41" xfId="1" applyNumberFormat="1" applyFont="1" applyFill="1" applyBorder="1" applyAlignment="1">
      <alignment horizontal="center" vertical="center" wrapText="1"/>
    </xf>
    <xf numFmtId="166" fontId="4" fillId="0" borderId="0" xfId="2" applyNumberFormat="1" applyFont="1"/>
    <xf numFmtId="170" fontId="6" fillId="0" borderId="0" xfId="2" applyNumberFormat="1" applyFont="1"/>
    <xf numFmtId="4" fontId="9" fillId="0" borderId="0" xfId="2" applyNumberFormat="1" applyFont="1" applyAlignment="1">
      <alignment horizontal="center"/>
    </xf>
    <xf numFmtId="4" fontId="10" fillId="0" borderId="0" xfId="2" applyNumberFormat="1" applyFont="1" applyAlignment="1">
      <alignment horizontal="center"/>
    </xf>
    <xf numFmtId="4" fontId="6" fillId="0" borderId="0" xfId="2" applyNumberFormat="1" applyFont="1" applyAlignment="1">
      <alignment horizontal="center"/>
    </xf>
    <xf numFmtId="4" fontId="11" fillId="0" borderId="1" xfId="2" applyNumberFormat="1" applyFont="1" applyBorder="1"/>
    <xf numFmtId="14" fontId="11" fillId="0" borderId="4" xfId="2" applyNumberFormat="1" applyFont="1" applyBorder="1" applyAlignment="1">
      <alignment horizontal="center"/>
    </xf>
    <xf numFmtId="170" fontId="7" fillId="0" borderId="0" xfId="2" applyNumberFormat="1" applyFont="1"/>
    <xf numFmtId="4" fontId="11" fillId="0" borderId="5" xfId="2" applyNumberFormat="1" applyFont="1" applyBorder="1" applyAlignment="1">
      <alignment horizontal="center"/>
    </xf>
    <xf numFmtId="14" fontId="11" fillId="0" borderId="8" xfId="2" applyNumberFormat="1" applyFont="1" applyBorder="1" applyAlignment="1">
      <alignment horizontal="center"/>
    </xf>
    <xf numFmtId="4" fontId="10" fillId="0" borderId="45" xfId="2" applyNumberFormat="1" applyFont="1" applyBorder="1"/>
    <xf numFmtId="3" fontId="11" fillId="0" borderId="11" xfId="2" applyNumberFormat="1" applyFont="1" applyBorder="1" applyAlignment="1">
      <alignment horizontal="center"/>
    </xf>
    <xf numFmtId="169" fontId="11" fillId="0" borderId="18" xfId="2" applyNumberFormat="1" applyFont="1" applyBorder="1" applyAlignment="1">
      <alignment horizontal="center"/>
    </xf>
    <xf numFmtId="4" fontId="11" fillId="0" borderId="46" xfId="2" applyNumberFormat="1" applyFont="1" applyBorder="1"/>
    <xf numFmtId="170" fontId="11" fillId="0" borderId="15" xfId="2" applyNumberFormat="1" applyFont="1" applyBorder="1" applyAlignment="1">
      <alignment horizontal="right"/>
    </xf>
    <xf numFmtId="170" fontId="11" fillId="0" borderId="14" xfId="2" applyNumberFormat="1" applyFont="1" applyBorder="1" applyAlignment="1">
      <alignment horizontal="right"/>
    </xf>
    <xf numFmtId="4" fontId="10" fillId="0" borderId="46" xfId="2" applyNumberFormat="1" applyFont="1" applyBorder="1"/>
    <xf numFmtId="170" fontId="10" fillId="0" borderId="15" xfId="2" applyNumberFormat="1" applyFont="1" applyBorder="1"/>
    <xf numFmtId="4" fontId="10" fillId="0" borderId="9" xfId="2" applyNumberFormat="1" applyFont="1" applyBorder="1"/>
    <xf numFmtId="4" fontId="11" fillId="0" borderId="9" xfId="2" applyNumberFormat="1" applyFont="1" applyBorder="1"/>
    <xf numFmtId="4" fontId="11" fillId="0" borderId="16" xfId="2" applyNumberFormat="1" applyFont="1" applyBorder="1"/>
    <xf numFmtId="4" fontId="11" fillId="0" borderId="47" xfId="2" applyNumberFormat="1" applyFont="1" applyBorder="1" applyAlignment="1">
      <alignment horizontal="center" vertical="center"/>
    </xf>
    <xf numFmtId="170" fontId="11" fillId="0" borderId="22" xfId="2" applyNumberFormat="1" applyFont="1" applyBorder="1" applyAlignment="1">
      <alignment vertical="center"/>
    </xf>
    <xf numFmtId="170" fontId="11" fillId="0" borderId="22" xfId="2" applyNumberFormat="1" applyFont="1" applyBorder="1" applyAlignment="1">
      <alignment horizontal="right" vertical="center"/>
    </xf>
    <xf numFmtId="170" fontId="11" fillId="0" borderId="40" xfId="2" applyNumberFormat="1" applyFont="1" applyBorder="1" applyAlignment="1">
      <alignment horizontal="right" vertical="center"/>
    </xf>
    <xf numFmtId="4" fontId="11" fillId="0" borderId="0" xfId="2" applyNumberFormat="1" applyFont="1" applyAlignment="1">
      <alignment horizontal="center"/>
    </xf>
    <xf numFmtId="4" fontId="6" fillId="0" borderId="0" xfId="2" applyNumberFormat="1" applyFont="1" applyAlignment="1">
      <alignment horizontal="left"/>
    </xf>
    <xf numFmtId="169" fontId="7" fillId="0" borderId="0" xfId="1" applyNumberFormat="1" applyFont="1" applyFill="1"/>
    <xf numFmtId="169" fontId="7" fillId="0" borderId="0" xfId="2" applyNumberFormat="1" applyFont="1"/>
    <xf numFmtId="166" fontId="7" fillId="0" borderId="33" xfId="2" applyNumberFormat="1" applyFont="1" applyBorder="1"/>
    <xf numFmtId="166" fontId="11" fillId="0" borderId="35" xfId="2" applyNumberFormat="1" applyFont="1" applyBorder="1" applyAlignment="1">
      <alignment horizontal="center"/>
    </xf>
    <xf numFmtId="49" fontId="11" fillId="0" borderId="41" xfId="19" applyNumberFormat="1" applyFont="1" applyBorder="1" applyAlignment="1">
      <alignment horizontal="center" vertical="center" wrapText="1"/>
    </xf>
    <xf numFmtId="49" fontId="11" fillId="0" borderId="38" xfId="19" applyNumberFormat="1" applyFont="1" applyBorder="1" applyAlignment="1">
      <alignment horizontal="center" vertical="center"/>
    </xf>
    <xf numFmtId="166" fontId="6" fillId="0" borderId="12" xfId="2" applyNumberFormat="1" applyFont="1" applyBorder="1"/>
    <xf numFmtId="169" fontId="7" fillId="0" borderId="10" xfId="2" applyNumberFormat="1" applyFont="1" applyBorder="1" applyAlignment="1">
      <alignment horizontal="center"/>
    </xf>
    <xf numFmtId="169" fontId="7" fillId="0" borderId="42" xfId="2" applyNumberFormat="1" applyFont="1" applyBorder="1" applyAlignment="1">
      <alignment horizontal="center"/>
    </xf>
    <xf numFmtId="169" fontId="7" fillId="0" borderId="49" xfId="2" applyNumberFormat="1" applyFont="1" applyBorder="1" applyAlignment="1">
      <alignment horizontal="center"/>
    </xf>
    <xf numFmtId="166" fontId="7" fillId="0" borderId="16" xfId="2" applyNumberFormat="1" applyFont="1" applyBorder="1" applyAlignment="1">
      <alignment horizontal="center"/>
    </xf>
    <xf numFmtId="169" fontId="7" fillId="0" borderId="16" xfId="2" applyNumberFormat="1" applyFont="1" applyBorder="1" applyAlignment="1">
      <alignment horizontal="center"/>
    </xf>
    <xf numFmtId="169" fontId="7" fillId="0" borderId="14" xfId="2" applyNumberFormat="1" applyFont="1" applyBorder="1" applyAlignment="1">
      <alignment horizontal="center"/>
    </xf>
    <xf numFmtId="169" fontId="7" fillId="0" borderId="36" xfId="2" applyNumberFormat="1" applyFont="1" applyBorder="1" applyAlignment="1">
      <alignment horizontal="center"/>
    </xf>
    <xf numFmtId="169" fontId="11" fillId="0" borderId="36" xfId="2" applyNumberFormat="1" applyFont="1" applyBorder="1" applyAlignment="1">
      <alignment horizontal="right" vertical="center"/>
    </xf>
    <xf numFmtId="169" fontId="10" fillId="0" borderId="36" xfId="2" applyNumberFormat="1" applyFont="1" applyBorder="1" applyAlignment="1">
      <alignment horizontal="right" vertical="center"/>
    </xf>
    <xf numFmtId="169" fontId="10" fillId="0" borderId="36" xfId="2" applyNumberFormat="1" applyFont="1" applyBorder="1" applyAlignment="1">
      <alignment horizontal="center" vertical="center"/>
    </xf>
    <xf numFmtId="169" fontId="11" fillId="0" borderId="36" xfId="2" quotePrefix="1" applyNumberFormat="1" applyFont="1" applyBorder="1" applyAlignment="1">
      <alignment horizontal="right" vertical="center"/>
    </xf>
    <xf numFmtId="168" fontId="11" fillId="0" borderId="15" xfId="2" applyNumberFormat="1" applyFont="1" applyBorder="1" applyAlignment="1">
      <alignment horizontal="right" vertical="center"/>
    </xf>
    <xf numFmtId="169" fontId="11" fillId="0" borderId="30" xfId="2" applyNumberFormat="1" applyFont="1" applyBorder="1" applyAlignment="1">
      <alignment horizontal="right" vertical="center"/>
    </xf>
    <xf numFmtId="169" fontId="10" fillId="0" borderId="15" xfId="2" applyNumberFormat="1" applyFont="1" applyBorder="1" applyAlignment="1">
      <alignment horizontal="right" vertical="center"/>
    </xf>
    <xf numFmtId="169" fontId="11" fillId="0" borderId="15" xfId="2" applyNumberFormat="1" applyFont="1" applyBorder="1" applyAlignment="1">
      <alignment horizontal="right" vertical="center"/>
    </xf>
    <xf numFmtId="169" fontId="11" fillId="0" borderId="17" xfId="2" applyNumberFormat="1" applyFont="1" applyBorder="1" applyAlignment="1">
      <alignment horizontal="right" vertical="center"/>
    </xf>
    <xf numFmtId="169" fontId="11" fillId="0" borderId="49" xfId="2" applyNumberFormat="1" applyFont="1" applyBorder="1" applyAlignment="1">
      <alignment horizontal="right" vertical="center"/>
    </xf>
    <xf numFmtId="169" fontId="11" fillId="0" borderId="24" xfId="2" applyNumberFormat="1" applyFont="1" applyBorder="1" applyAlignment="1">
      <alignment horizontal="center" vertical="center"/>
    </xf>
    <xf numFmtId="169" fontId="11" fillId="0" borderId="43" xfId="2" applyNumberFormat="1" applyFont="1" applyBorder="1" applyAlignment="1">
      <alignment horizontal="center" vertical="center"/>
    </xf>
    <xf numFmtId="169" fontId="11" fillId="0" borderId="39" xfId="2" applyNumberFormat="1" applyFont="1" applyBorder="1" applyAlignment="1">
      <alignment horizontal="center" vertical="center"/>
    </xf>
    <xf numFmtId="166" fontId="14" fillId="0" borderId="0" xfId="2" applyNumberFormat="1" applyFont="1" applyAlignment="1">
      <alignment horizontal="center"/>
    </xf>
    <xf numFmtId="168" fontId="11" fillId="2" borderId="15" xfId="19" applyNumberFormat="1" applyFont="1" applyFill="1" applyBorder="1" applyAlignment="1">
      <alignment horizontal="center" vertical="center"/>
    </xf>
    <xf numFmtId="168" fontId="10" fillId="2" borderId="15" xfId="19" applyNumberFormat="1" applyFont="1" applyFill="1" applyBorder="1" applyAlignment="1">
      <alignment horizontal="center" vertical="center"/>
    </xf>
    <xf numFmtId="4" fontId="11" fillId="0" borderId="15" xfId="2" applyNumberFormat="1" applyFont="1" applyBorder="1" applyAlignment="1">
      <alignment horizontal="center"/>
    </xf>
    <xf numFmtId="4" fontId="11" fillId="0" borderId="20" xfId="2" applyNumberFormat="1" applyFont="1" applyBorder="1" applyAlignment="1">
      <alignment horizontal="right" vertical="center"/>
    </xf>
    <xf numFmtId="14" fontId="11" fillId="0" borderId="3" xfId="2" applyNumberFormat="1" applyFont="1" applyBorder="1" applyAlignment="1">
      <alignment horizontal="center"/>
    </xf>
    <xf numFmtId="14" fontId="11" fillId="0" borderId="2" xfId="2" applyNumberFormat="1" applyFont="1" applyBorder="1"/>
    <xf numFmtId="14" fontId="11" fillId="0" borderId="3" xfId="2" applyNumberFormat="1" applyFont="1" applyBorder="1" applyAlignment="1">
      <alignment horizontal="center" vertical="center"/>
    </xf>
    <xf numFmtId="14" fontId="11" fillId="0" borderId="7" xfId="2" applyNumberFormat="1" applyFont="1" applyBorder="1" applyAlignment="1">
      <alignment horizontal="center"/>
    </xf>
    <xf numFmtId="14" fontId="11" fillId="0" borderId="6" xfId="2" applyNumberFormat="1" applyFont="1" applyBorder="1" applyAlignment="1">
      <alignment horizontal="center"/>
    </xf>
    <xf numFmtId="166" fontId="11" fillId="0" borderId="37" xfId="2" applyNumberFormat="1" applyFont="1" applyBorder="1" applyAlignment="1">
      <alignment horizontal="center" vertical="center" wrapText="1"/>
    </xf>
    <xf numFmtId="166" fontId="6" fillId="0" borderId="10" xfId="2" applyNumberFormat="1" applyFont="1" applyBorder="1" applyAlignment="1">
      <alignment horizontal="center"/>
    </xf>
    <xf numFmtId="166" fontId="11" fillId="0" borderId="24" xfId="2" applyNumberFormat="1" applyFont="1" applyBorder="1" applyAlignment="1">
      <alignment horizontal="center"/>
    </xf>
    <xf numFmtId="1" fontId="11" fillId="0" borderId="34" xfId="19" applyNumberFormat="1" applyFont="1" applyBorder="1" applyAlignment="1">
      <alignment horizontal="center" vertical="center"/>
    </xf>
    <xf numFmtId="168" fontId="11" fillId="0" borderId="15" xfId="19" applyNumberFormat="1" applyFont="1" applyBorder="1" applyAlignment="1">
      <alignment horizontal="center" vertical="center"/>
    </xf>
    <xf numFmtId="168" fontId="11" fillId="0" borderId="17" xfId="19" applyNumberFormat="1" applyFont="1" applyBorder="1" applyAlignment="1">
      <alignment horizontal="center" vertical="center"/>
    </xf>
    <xf numFmtId="168" fontId="11" fillId="0" borderId="15" xfId="4" quotePrefix="1" applyNumberFormat="1" applyFont="1" applyFill="1" applyBorder="1" applyAlignment="1">
      <alignment horizontal="right"/>
    </xf>
    <xf numFmtId="168" fontId="11" fillId="0" borderId="15" xfId="4" quotePrefix="1" applyNumberFormat="1" applyFont="1" applyFill="1" applyBorder="1" applyAlignment="1">
      <alignment horizontal="right" vertical="center"/>
    </xf>
    <xf numFmtId="168" fontId="11" fillId="0" borderId="14" xfId="0" applyNumberFormat="1" applyFont="1" applyBorder="1" applyAlignment="1">
      <alignment horizontal="right"/>
    </xf>
    <xf numFmtId="168" fontId="10" fillId="0" borderId="15" xfId="19" applyNumberFormat="1" applyFont="1" applyBorder="1" applyAlignment="1">
      <alignment horizontal="center" vertical="center"/>
    </xf>
    <xf numFmtId="168" fontId="10" fillId="0" borderId="17" xfId="19" applyNumberFormat="1" applyFont="1" applyBorder="1" applyAlignment="1">
      <alignment horizontal="center" vertical="center"/>
    </xf>
    <xf numFmtId="168" fontId="10" fillId="0" borderId="15" xfId="4" quotePrefix="1" applyNumberFormat="1" applyFont="1" applyFill="1" applyBorder="1" applyAlignment="1">
      <alignment horizontal="right"/>
    </xf>
    <xf numFmtId="168" fontId="10" fillId="0" borderId="14" xfId="0" applyNumberFormat="1" applyFont="1" applyBorder="1" applyAlignment="1">
      <alignment horizontal="right"/>
    </xf>
    <xf numFmtId="166" fontId="11" fillId="0" borderId="22" xfId="0" applyNumberFormat="1" applyFont="1" applyBorder="1" applyAlignment="1">
      <alignment horizontal="right"/>
    </xf>
    <xf numFmtId="166" fontId="11" fillId="0" borderId="25" xfId="0" applyNumberFormat="1" applyFont="1" applyBorder="1" applyAlignment="1">
      <alignment horizontal="right"/>
    </xf>
    <xf numFmtId="166" fontId="11" fillId="0" borderId="44" xfId="0" applyNumberFormat="1" applyFont="1" applyBorder="1" applyAlignment="1">
      <alignment horizontal="right"/>
    </xf>
    <xf numFmtId="166" fontId="11" fillId="0" borderId="44" xfId="0" quotePrefix="1" applyNumberFormat="1" applyFont="1" applyBorder="1" applyAlignment="1">
      <alignment horizontal="center"/>
    </xf>
    <xf numFmtId="166" fontId="11" fillId="0" borderId="40" xfId="0" applyNumberFormat="1" applyFont="1" applyBorder="1" applyAlignment="1">
      <alignment horizontal="right"/>
    </xf>
    <xf numFmtId="169" fontId="10" fillId="0" borderId="14" xfId="1" applyNumberFormat="1" applyFont="1" applyFill="1" applyBorder="1" applyAlignment="1">
      <alignment horizontal="right"/>
    </xf>
    <xf numFmtId="169" fontId="15" fillId="0" borderId="14" xfId="1" quotePrefix="1" applyNumberFormat="1" applyFont="1" applyFill="1" applyBorder="1" applyAlignment="1">
      <alignment horizontal="center" vertical="center"/>
    </xf>
    <xf numFmtId="168" fontId="10" fillId="2" borderId="17" xfId="19" applyNumberFormat="1" applyFont="1" applyFill="1" applyBorder="1" applyAlignment="1">
      <alignment horizontal="center" vertical="center"/>
    </xf>
    <xf numFmtId="169" fontId="11" fillId="0" borderId="15" xfId="1" applyNumberFormat="1" applyFont="1" applyFill="1" applyBorder="1" applyAlignment="1">
      <alignment horizontal="right" vertical="center"/>
    </xf>
    <xf numFmtId="169" fontId="10" fillId="0" borderId="15" xfId="1" applyNumberFormat="1" applyFont="1" applyFill="1" applyBorder="1" applyAlignment="1">
      <alignment horizontal="right"/>
    </xf>
    <xf numFmtId="169" fontId="10" fillId="0" borderId="15" xfId="1" applyNumberFormat="1" applyFont="1" applyFill="1" applyBorder="1" applyAlignment="1">
      <alignment horizontal="center"/>
    </xf>
    <xf numFmtId="169" fontId="10" fillId="0" borderId="15" xfId="1" applyNumberFormat="1" applyFont="1" applyFill="1" applyBorder="1" applyAlignment="1">
      <alignment horizontal="right" vertical="center"/>
    </xf>
    <xf numFmtId="169" fontId="10" fillId="0" borderId="15" xfId="1" applyNumberFormat="1" applyFont="1" applyFill="1" applyBorder="1" applyAlignment="1">
      <alignment vertical="center"/>
    </xf>
    <xf numFmtId="169" fontId="11" fillId="0" borderId="15" xfId="1" quotePrefix="1" applyNumberFormat="1" applyFont="1" applyFill="1" applyBorder="1" applyAlignment="1">
      <alignment horizontal="right" vertical="center"/>
    </xf>
    <xf numFmtId="169" fontId="10" fillId="0" borderId="15" xfId="1" applyNumberFormat="1" applyFont="1" applyFill="1" applyBorder="1" applyAlignment="1">
      <alignment horizontal="center" vertical="center"/>
    </xf>
    <xf numFmtId="169" fontId="10" fillId="0" borderId="15" xfId="1" quotePrefix="1" applyNumberFormat="1" applyFont="1" applyFill="1" applyBorder="1" applyAlignment="1">
      <alignment horizontal="right" vertical="center"/>
    </xf>
    <xf numFmtId="169" fontId="10" fillId="0" borderId="15" xfId="1" quotePrefix="1" applyNumberFormat="1" applyFont="1" applyFill="1" applyBorder="1" applyAlignment="1">
      <alignment horizontal="center" vertical="center"/>
    </xf>
    <xf numFmtId="169" fontId="15" fillId="0" borderId="15" xfId="1" quotePrefix="1" applyNumberFormat="1" applyFont="1" applyFill="1" applyBorder="1" applyAlignment="1">
      <alignment horizontal="center" vertical="center"/>
    </xf>
    <xf numFmtId="169" fontId="15" fillId="0" borderId="15" xfId="1" quotePrefix="1" applyNumberFormat="1" applyFont="1" applyFill="1" applyBorder="1" applyAlignment="1">
      <alignment horizontal="right" vertical="center"/>
    </xf>
    <xf numFmtId="169" fontId="10" fillId="0" borderId="7" xfId="1" applyNumberFormat="1" applyFont="1" applyFill="1" applyBorder="1" applyAlignment="1">
      <alignment horizontal="right" vertical="center"/>
    </xf>
    <xf numFmtId="169" fontId="10" fillId="0" borderId="24" xfId="1" quotePrefix="1" applyNumberFormat="1" applyFont="1" applyFill="1" applyBorder="1" applyAlignment="1">
      <alignment horizontal="right" vertical="center"/>
    </xf>
    <xf numFmtId="3" fontId="11" fillId="0" borderId="10" xfId="2" applyNumberFormat="1" applyFont="1" applyBorder="1" applyAlignment="1">
      <alignment horizontal="center"/>
    </xf>
    <xf numFmtId="4" fontId="10" fillId="0" borderId="13" xfId="2" applyNumberFormat="1" applyFont="1" applyBorder="1"/>
    <xf numFmtId="4" fontId="11" fillId="0" borderId="10" xfId="2" applyNumberFormat="1" applyFont="1" applyBorder="1" applyAlignment="1">
      <alignment horizontal="center"/>
    </xf>
    <xf numFmtId="3" fontId="11" fillId="0" borderId="15" xfId="2" applyNumberFormat="1" applyFont="1" applyBorder="1" applyAlignment="1">
      <alignment horizontal="center"/>
    </xf>
    <xf numFmtId="170" fontId="11" fillId="0" borderId="7" xfId="2" applyNumberFormat="1" applyFont="1" applyBorder="1" applyAlignment="1">
      <alignment vertical="center"/>
    </xf>
    <xf numFmtId="170" fontId="11" fillId="0" borderId="11" xfId="2" applyNumberFormat="1" applyFont="1" applyBorder="1" applyAlignment="1">
      <alignment horizontal="right" vertical="center"/>
    </xf>
    <xf numFmtId="170" fontId="11" fillId="0" borderId="8" xfId="2" applyNumberFormat="1" applyFont="1" applyBorder="1" applyAlignment="1">
      <alignment horizontal="right" vertical="center"/>
    </xf>
    <xf numFmtId="3" fontId="7" fillId="0" borderId="15" xfId="2" applyNumberFormat="1" applyFont="1" applyBorder="1"/>
    <xf numFmtId="170" fontId="10" fillId="0" borderId="15" xfId="2" applyNumberFormat="1" applyFont="1" applyBorder="1" applyAlignment="1">
      <alignment horizontal="right"/>
    </xf>
    <xf numFmtId="170" fontId="10" fillId="0" borderId="14" xfId="2" applyNumberFormat="1" applyFont="1" applyBorder="1" applyAlignment="1">
      <alignment horizontal="right"/>
    </xf>
    <xf numFmtId="170" fontId="11" fillId="0" borderId="15" xfId="2" applyNumberFormat="1" applyFont="1" applyBorder="1" applyAlignment="1">
      <alignment horizontal="center"/>
    </xf>
    <xf numFmtId="170" fontId="11" fillId="0" borderId="14" xfId="2" applyNumberFormat="1" applyFont="1" applyBorder="1" applyAlignment="1">
      <alignment horizontal="center"/>
    </xf>
    <xf numFmtId="170" fontId="11" fillId="0" borderId="18" xfId="2" applyNumberFormat="1" applyFont="1" applyBorder="1" applyAlignment="1">
      <alignment horizontal="right" vertical="center"/>
    </xf>
    <xf numFmtId="170" fontId="11" fillId="0" borderId="15" xfId="2" applyNumberFormat="1" applyFont="1" applyBorder="1" applyAlignment="1">
      <alignment horizontal="right" vertical="center"/>
    </xf>
    <xf numFmtId="170" fontId="11" fillId="0" borderId="14" xfId="2" applyNumberFormat="1" applyFont="1" applyBorder="1" applyAlignment="1">
      <alignment horizontal="right" vertical="center"/>
    </xf>
    <xf numFmtId="166" fontId="11" fillId="0" borderId="15" xfId="2" applyNumberFormat="1" applyFont="1" applyBorder="1" applyAlignment="1">
      <alignment horizontal="center"/>
    </xf>
    <xf numFmtId="4" fontId="11" fillId="0" borderId="16" xfId="2" applyNumberFormat="1" applyFont="1" applyBorder="1" applyAlignment="1">
      <alignment horizontal="left"/>
    </xf>
    <xf numFmtId="170" fontId="11" fillId="0" borderId="15" xfId="2" applyNumberFormat="1" applyFont="1" applyBorder="1"/>
    <xf numFmtId="170" fontId="11" fillId="0" borderId="16" xfId="2" applyNumberFormat="1" applyFont="1" applyBorder="1" applyAlignment="1">
      <alignment horizontal="right"/>
    </xf>
    <xf numFmtId="4" fontId="7" fillId="0" borderId="15" xfId="2" applyNumberFormat="1" applyFont="1" applyBorder="1" applyAlignment="1">
      <alignment horizontal="center"/>
    </xf>
    <xf numFmtId="4" fontId="10" fillId="0" borderId="16" xfId="2" applyNumberFormat="1" applyFont="1" applyBorder="1"/>
    <xf numFmtId="170" fontId="10" fillId="0" borderId="16" xfId="2" applyNumberFormat="1" applyFont="1" applyBorder="1"/>
    <xf numFmtId="170" fontId="10" fillId="0" borderId="16" xfId="2" applyNumberFormat="1" applyFont="1" applyBorder="1" applyAlignment="1">
      <alignment horizontal="center"/>
    </xf>
    <xf numFmtId="4" fontId="10" fillId="0" borderId="15" xfId="2" applyNumberFormat="1" applyFont="1" applyBorder="1"/>
    <xf numFmtId="170" fontId="10" fillId="0" borderId="15" xfId="2" applyNumberFormat="1" applyFont="1" applyBorder="1" applyAlignment="1">
      <alignment horizontal="center"/>
    </xf>
    <xf numFmtId="169" fontId="11" fillId="0" borderId="15" xfId="2" applyNumberFormat="1" applyFont="1" applyBorder="1" applyAlignment="1">
      <alignment vertical="center"/>
    </xf>
    <xf numFmtId="169" fontId="11" fillId="0" borderId="14" xfId="2" applyNumberFormat="1" applyFont="1" applyBorder="1" applyAlignment="1">
      <alignment horizontal="right" vertical="center"/>
    </xf>
    <xf numFmtId="166" fontId="11" fillId="0" borderId="16" xfId="2" applyNumberFormat="1" applyFont="1" applyBorder="1" applyAlignment="1">
      <alignment horizontal="center"/>
    </xf>
    <xf numFmtId="169" fontId="10" fillId="0" borderId="15" xfId="2" applyNumberFormat="1" applyFont="1" applyBorder="1" applyAlignment="1">
      <alignment vertical="center"/>
    </xf>
    <xf numFmtId="169" fontId="10" fillId="0" borderId="14" xfId="2" applyNumberFormat="1" applyFont="1" applyBorder="1" applyAlignment="1">
      <alignment horizontal="right" vertical="center"/>
    </xf>
    <xf numFmtId="169" fontId="11" fillId="0" borderId="15" xfId="2" applyNumberFormat="1" applyFont="1" applyBorder="1" applyAlignment="1">
      <alignment horizontal="center" vertical="center"/>
    </xf>
    <xf numFmtId="169" fontId="10" fillId="0" borderId="14" xfId="2" applyNumberFormat="1" applyFont="1" applyBorder="1" applyAlignment="1">
      <alignment horizontal="center" vertical="center"/>
    </xf>
    <xf numFmtId="169" fontId="11" fillId="0" borderId="15" xfId="2" quotePrefix="1" applyNumberFormat="1" applyFont="1" applyBorder="1" applyAlignment="1">
      <alignment horizontal="right" vertical="center"/>
    </xf>
    <xf numFmtId="169" fontId="11" fillId="0" borderId="14" xfId="2" quotePrefix="1" applyNumberFormat="1" applyFont="1" applyBorder="1" applyAlignment="1">
      <alignment horizontal="right" vertical="center"/>
    </xf>
    <xf numFmtId="169" fontId="11" fillId="0" borderId="11" xfId="2" applyNumberFormat="1" applyFont="1" applyBorder="1" applyAlignment="1">
      <alignment horizontal="right" vertical="center"/>
    </xf>
    <xf numFmtId="169" fontId="11" fillId="0" borderId="18" xfId="2" applyNumberFormat="1" applyFont="1" applyBorder="1" applyAlignment="1">
      <alignment horizontal="right" vertical="center"/>
    </xf>
    <xf numFmtId="169" fontId="10" fillId="0" borderId="15" xfId="2" applyNumberFormat="1" applyFont="1" applyBorder="1" applyAlignment="1">
      <alignment horizontal="center" vertical="center"/>
    </xf>
    <xf numFmtId="169" fontId="11" fillId="0" borderId="10" xfId="2" applyNumberFormat="1" applyFont="1" applyBorder="1" applyAlignment="1">
      <alignment horizontal="right" vertical="center"/>
    </xf>
    <xf numFmtId="169" fontId="11" fillId="0" borderId="42" xfId="2" applyNumberFormat="1" applyFont="1" applyBorder="1" applyAlignment="1">
      <alignment horizontal="right" vertical="center"/>
    </xf>
    <xf numFmtId="166" fontId="11" fillId="2" borderId="51" xfId="2" applyNumberFormat="1" applyFont="1" applyFill="1" applyBorder="1" applyAlignment="1">
      <alignment horizontal="center" vertical="center"/>
    </xf>
    <xf numFmtId="166" fontId="11" fillId="2" borderId="46" xfId="2" applyNumberFormat="1" applyFont="1" applyFill="1" applyBorder="1" applyAlignment="1">
      <alignment horizontal="center" vertical="center"/>
    </xf>
    <xf numFmtId="166" fontId="11" fillId="2" borderId="46" xfId="2" applyNumberFormat="1" applyFont="1" applyFill="1" applyBorder="1" applyAlignment="1">
      <alignment vertical="center"/>
    </xf>
    <xf numFmtId="166" fontId="10" fillId="2" borderId="46" xfId="2" applyNumberFormat="1" applyFont="1" applyFill="1" applyBorder="1" applyAlignment="1">
      <alignment vertical="center"/>
    </xf>
    <xf numFmtId="166" fontId="10" fillId="2" borderId="46" xfId="2" applyNumberFormat="1" applyFont="1" applyFill="1" applyBorder="1" applyAlignment="1">
      <alignment horizontal="left" vertical="center"/>
    </xf>
    <xf numFmtId="166" fontId="11" fillId="2" borderId="46" xfId="2" quotePrefix="1" applyNumberFormat="1" applyFont="1" applyFill="1" applyBorder="1" applyAlignment="1">
      <alignment vertical="center"/>
    </xf>
    <xf numFmtId="166" fontId="10" fillId="2" borderId="9" xfId="2" applyNumberFormat="1" applyFont="1" applyFill="1" applyBorder="1" applyAlignment="1">
      <alignment vertical="center"/>
    </xf>
    <xf numFmtId="166" fontId="11" fillId="2" borderId="9" xfId="2" applyNumberFormat="1" applyFont="1" applyFill="1" applyBorder="1" applyAlignment="1">
      <alignment vertical="center"/>
    </xf>
    <xf numFmtId="166" fontId="15" fillId="2" borderId="9" xfId="2" applyNumberFormat="1" applyFont="1" applyFill="1" applyBorder="1" applyAlignment="1">
      <alignment horizontal="left" vertical="center" indent="2"/>
    </xf>
    <xf numFmtId="170" fontId="11" fillId="2" borderId="46" xfId="2" applyNumberFormat="1" applyFont="1" applyFill="1" applyBorder="1" applyAlignment="1">
      <alignment vertical="center"/>
    </xf>
    <xf numFmtId="170" fontId="10" fillId="2" borderId="46" xfId="2" applyNumberFormat="1" applyFont="1" applyFill="1" applyBorder="1" applyAlignment="1">
      <alignment vertical="center"/>
    </xf>
    <xf numFmtId="170" fontId="10" fillId="2" borderId="50" xfId="2" applyNumberFormat="1" applyFont="1" applyFill="1" applyBorder="1" applyAlignment="1">
      <alignment vertical="center"/>
    </xf>
    <xf numFmtId="4" fontId="10" fillId="0" borderId="0" xfId="2" applyNumberFormat="1" applyFont="1" applyAlignment="1">
      <alignment horizontal="center"/>
    </xf>
    <xf numFmtId="4" fontId="5" fillId="0" borderId="0" xfId="2" applyNumberFormat="1" applyFont="1" applyAlignment="1">
      <alignment horizontal="center"/>
    </xf>
    <xf numFmtId="4" fontId="8" fillId="0" borderId="0" xfId="2" applyNumberFormat="1" applyFont="1" applyAlignment="1">
      <alignment horizontal="center"/>
    </xf>
    <xf numFmtId="4" fontId="9" fillId="0" borderId="0" xfId="2" applyNumberFormat="1" applyFont="1" applyAlignment="1">
      <alignment horizontal="center"/>
    </xf>
    <xf numFmtId="4" fontId="11" fillId="0" borderId="3" xfId="2" applyNumberFormat="1" applyFont="1" applyBorder="1" applyAlignment="1">
      <alignment horizontal="center" vertical="center" wrapText="1"/>
    </xf>
    <xf numFmtId="4" fontId="11" fillId="0" borderId="7" xfId="2" applyNumberFormat="1" applyFont="1" applyBorder="1" applyAlignment="1">
      <alignment horizontal="center" vertical="center"/>
    </xf>
    <xf numFmtId="166" fontId="10" fillId="0" borderId="0" xfId="2" applyNumberFormat="1" applyFont="1" applyAlignment="1">
      <alignment horizontal="center" wrapText="1"/>
    </xf>
    <xf numFmtId="166" fontId="5" fillId="0" borderId="0" xfId="2" applyNumberFormat="1" applyFont="1" applyAlignment="1">
      <alignment horizontal="center"/>
    </xf>
    <xf numFmtId="166" fontId="8" fillId="0" borderId="0" xfId="2" applyNumberFormat="1" applyFont="1" applyAlignment="1">
      <alignment horizontal="center"/>
    </xf>
    <xf numFmtId="166" fontId="9" fillId="0" borderId="0" xfId="2" applyNumberFormat="1" applyFont="1" applyAlignment="1">
      <alignment horizontal="center"/>
    </xf>
    <xf numFmtId="166" fontId="5" fillId="2" borderId="0" xfId="19" applyNumberFormat="1" applyFont="1" applyFill="1" applyAlignment="1">
      <alignment horizontal="center"/>
    </xf>
    <xf numFmtId="170" fontId="9" fillId="2" borderId="0" xfId="19" applyNumberFormat="1" applyFont="1" applyFill="1" applyAlignment="1">
      <alignment horizontal="center" vertical="center" wrapText="1"/>
    </xf>
    <xf numFmtId="170" fontId="8" fillId="2" borderId="0" xfId="19" applyNumberFormat="1" applyFont="1" applyFill="1" applyAlignment="1">
      <alignment horizontal="center" vertical="center" wrapText="1"/>
    </xf>
    <xf numFmtId="166" fontId="10" fillId="2" borderId="0" xfId="19" applyNumberFormat="1" applyFont="1" applyFill="1" applyAlignment="1">
      <alignment horizontal="center" wrapText="1"/>
    </xf>
    <xf numFmtId="166" fontId="10" fillId="3" borderId="0" xfId="2" applyNumberFormat="1" applyFont="1" applyFill="1" applyAlignment="1">
      <alignment horizontal="center" vertical="center" wrapText="1"/>
    </xf>
    <xf numFmtId="172" fontId="6" fillId="3" borderId="0" xfId="2" applyNumberFormat="1" applyFont="1" applyFill="1" applyAlignment="1">
      <alignment horizontal="center" vertical="center" wrapText="1"/>
    </xf>
    <xf numFmtId="166" fontId="5" fillId="3" borderId="0" xfId="2" applyNumberFormat="1" applyFont="1" applyFill="1" applyAlignment="1">
      <alignment horizontal="center"/>
    </xf>
    <xf numFmtId="166" fontId="9" fillId="3" borderId="0" xfId="2" applyNumberFormat="1" applyFont="1" applyFill="1" applyAlignment="1">
      <alignment horizontal="center"/>
    </xf>
    <xf numFmtId="166" fontId="5" fillId="2" borderId="0" xfId="2" applyNumberFormat="1" applyFont="1" applyFill="1" applyAlignment="1">
      <alignment horizontal="center"/>
    </xf>
    <xf numFmtId="166" fontId="8" fillId="2" borderId="0" xfId="2" applyNumberFormat="1" applyFont="1" applyFill="1" applyAlignment="1">
      <alignment horizontal="center"/>
    </xf>
    <xf numFmtId="166" fontId="9" fillId="2" borderId="0" xfId="2" applyNumberFormat="1" applyFont="1" applyFill="1" applyAlignment="1">
      <alignment horizontal="center"/>
    </xf>
    <xf numFmtId="170" fontId="10" fillId="2" borderId="0" xfId="2" applyNumberFormat="1" applyFont="1" applyFill="1" applyAlignment="1">
      <alignment horizontal="center" wrapText="1"/>
    </xf>
    <xf numFmtId="170" fontId="52" fillId="0" borderId="0" xfId="0" applyNumberFormat="1" applyFont="1" applyAlignment="1">
      <alignment horizontal="center" wrapText="1"/>
    </xf>
  </cellXfs>
  <cellStyles count="121">
    <cellStyle name="AFE" xfId="37" xr:uid="{00000000-0005-0000-0000-000000000000}"/>
    <cellStyle name="Blanco" xfId="10" xr:uid="{00000000-0005-0000-0000-000001000000}"/>
    <cellStyle name="Buena" xfId="38" xr:uid="{00000000-0005-0000-0000-000002000000}"/>
    <cellStyle name="Bueno" xfId="78" xr:uid="{00000000-0005-0000-0000-000003000000}"/>
    <cellStyle name="Bueno 2" xfId="89" xr:uid="{E375B29F-5943-4B96-A390-3FF07FA3ECA9}"/>
    <cellStyle name="Centrado" xfId="14" xr:uid="{00000000-0005-0000-0000-000004000000}"/>
    <cellStyle name="Comma 2" xfId="4" xr:uid="{00000000-0005-0000-0000-000005000000}"/>
    <cellStyle name="Comma 3" xfId="7" xr:uid="{00000000-0005-0000-0000-000006000000}"/>
    <cellStyle name="Comma 3 2" xfId="9" xr:uid="{00000000-0005-0000-0000-000007000000}"/>
    <cellStyle name="Comma 3 2 2" xfId="18" xr:uid="{00000000-0005-0000-0000-000008000000}"/>
    <cellStyle name="Comma 3 2 2 2" xfId="105" xr:uid="{DEFE0C6E-32D0-4005-863C-24173BDEAB67}"/>
    <cellStyle name="Comma 3 2 3" xfId="24" xr:uid="{00000000-0005-0000-0000-000009000000}"/>
    <cellStyle name="Comma 3 2 3 2" xfId="33" xr:uid="{00000000-0005-0000-0000-00000A000000}"/>
    <cellStyle name="Comma 3 2 4" xfId="101" xr:uid="{78CFC04D-C0FA-4651-B5F9-1F824996C72B}"/>
    <cellStyle name="Comma 3 3" xfId="16" xr:uid="{00000000-0005-0000-0000-00000B000000}"/>
    <cellStyle name="Comma 3 3 2" xfId="103" xr:uid="{D4C15A82-E5F4-4BB3-807B-9BBF183D13CA}"/>
    <cellStyle name="Comma 3 4" xfId="22" xr:uid="{00000000-0005-0000-0000-00000C000000}"/>
    <cellStyle name="Comma 3 4 2" xfId="31" xr:uid="{00000000-0005-0000-0000-00000D000000}"/>
    <cellStyle name="Comma 3 5" xfId="99" xr:uid="{C58AEFB8-C0DF-4180-ABC9-449F0842AC0D}"/>
    <cellStyle name="Comma 4" xfId="12" xr:uid="{00000000-0005-0000-0000-00000E000000}"/>
    <cellStyle name="Comma 4 2" xfId="25" xr:uid="{00000000-0005-0000-0000-00000F000000}"/>
    <cellStyle name="Comma 4 2 2" xfId="34" xr:uid="{00000000-0005-0000-0000-000010000000}"/>
    <cellStyle name="Comma 4 3" xfId="29" xr:uid="{00000000-0005-0000-0000-000011000000}"/>
    <cellStyle name="Comma 5" xfId="8" xr:uid="{00000000-0005-0000-0000-000012000000}"/>
    <cellStyle name="Comma 5 2" xfId="17" xr:uid="{00000000-0005-0000-0000-000013000000}"/>
    <cellStyle name="Comma 5 2 2" xfId="104" xr:uid="{57684995-64BB-4DFA-9C67-2E0426A53E98}"/>
    <cellStyle name="Comma 5 3" xfId="23" xr:uid="{00000000-0005-0000-0000-000014000000}"/>
    <cellStyle name="Comma 5 3 2" xfId="32" xr:uid="{00000000-0005-0000-0000-000015000000}"/>
    <cellStyle name="Comma 5 4" xfId="100" xr:uid="{B5AACCBB-DA0B-475E-A8DF-8A96D222857D}"/>
    <cellStyle name="Comma 6" xfId="15" xr:uid="{00000000-0005-0000-0000-000016000000}"/>
    <cellStyle name="Comma 6 2" xfId="28" xr:uid="{00000000-0005-0000-0000-000017000000}"/>
    <cellStyle name="Comma 6 2 2" xfId="36" xr:uid="{00000000-0005-0000-0000-000018000000}"/>
    <cellStyle name="Comma 6 2 3" xfId="106" xr:uid="{C913FAE6-D57B-4A00-9FFB-2C9CDD7AA5D3}"/>
    <cellStyle name="Comma 6 3" xfId="102" xr:uid="{A60594BE-FAA3-4DF9-908F-936E846B5F19}"/>
    <cellStyle name="Entrada 2" xfId="83" xr:uid="{00000000-0005-0000-0000-00007D000000}"/>
    <cellStyle name="Euro" xfId="21" xr:uid="{00000000-0005-0000-0000-000019000000}"/>
    <cellStyle name="Fecha" xfId="13" xr:uid="{00000000-0005-0000-0000-00001A000000}"/>
    <cellStyle name="Millares" xfId="1" builtinId="3"/>
    <cellStyle name="Millares 2" xfId="20" xr:uid="{00000000-0005-0000-0000-00001C000000}"/>
    <cellStyle name="Millares 2 2" xfId="26" xr:uid="{00000000-0005-0000-0000-00001D000000}"/>
    <cellStyle name="Millares 2 2 2" xfId="35" xr:uid="{00000000-0005-0000-0000-00001E000000}"/>
    <cellStyle name="Millares 2 2 3" xfId="88" xr:uid="{00000000-0005-0000-0000-000008000000}"/>
    <cellStyle name="Millares 2 2 4" xfId="113" xr:uid="{00000000-0005-0000-0000-000008000000}"/>
    <cellStyle name="Millares 2 3" xfId="30" xr:uid="{00000000-0005-0000-0000-00001F000000}"/>
    <cellStyle name="Millares 2 3 2" xfId="114" xr:uid="{00000000-0005-0000-0000-000006000000}"/>
    <cellStyle name="Millares 2 4" xfId="80" xr:uid="{00000000-0005-0000-0000-000007000000}"/>
    <cellStyle name="Millares 2 5" xfId="109" xr:uid="{00000000-0005-0000-0000-000007000000}"/>
    <cellStyle name="Millares 3" xfId="39" xr:uid="{00000000-0005-0000-0000-000020000000}"/>
    <cellStyle name="Millares 3 2" xfId="85" xr:uid="{00000000-0005-0000-0000-000009000000}"/>
    <cellStyle name="Millares 3 2 2" xfId="116" xr:uid="{00000000-0005-0000-0000-000007000000}"/>
    <cellStyle name="Millares 3 3" xfId="110" xr:uid="{00000000-0005-0000-0000-000009000000}"/>
    <cellStyle name="Millares 4" xfId="86" xr:uid="{00000000-0005-0000-0000-00007F000000}"/>
    <cellStyle name="Millares 4 2" xfId="117" xr:uid="{00000000-0005-0000-0000-000061000000}"/>
    <cellStyle name="Millares 5" xfId="98" xr:uid="{21CA4B2F-B835-4189-9418-4750F1F7738B}"/>
    <cellStyle name="Millares 6" xfId="111" xr:uid="{00000000-0005-0000-0000-000099000000}"/>
    <cellStyle name="Moneda 2" xfId="87" xr:uid="{00000000-0005-0000-0000-000083000000}"/>
    <cellStyle name="Moneda 2 2" xfId="107" xr:uid="{148F5D23-4662-4A15-A102-950736ACA837}"/>
    <cellStyle name="Moneda 2 3" xfId="118" xr:uid="{00000000-0005-0000-0000-000064000000}"/>
    <cellStyle name="Moneda 2 4" xfId="120" xr:uid="{B764260E-9B9C-46AA-9A7A-2079954D005D}"/>
    <cellStyle name="Moneda 3" xfId="112" xr:uid="{00000000-0005-0000-0000-0000A0000000}"/>
    <cellStyle name="Moneda 4" xfId="119" xr:uid="{6D8E62C5-39A3-4DF8-A7D7-328F45BC9C4D}"/>
    <cellStyle name="Normal" xfId="0" builtinId="0"/>
    <cellStyle name="Normal 2" xfId="2" xr:uid="{00000000-0005-0000-0000-000022000000}"/>
    <cellStyle name="Normal 2 2" xfId="27" xr:uid="{00000000-0005-0000-0000-000023000000}"/>
    <cellStyle name="Normal 2 2 2" xfId="115" xr:uid="{00000000-0005-0000-0000-00000A000000}"/>
    <cellStyle name="Normal 2 3" xfId="81" xr:uid="{00000000-0005-0000-0000-00000C000000}"/>
    <cellStyle name="Normal 2 4" xfId="19" xr:uid="{00000000-0005-0000-0000-000024000000}"/>
    <cellStyle name="Normal 2_4.1.4 Perdidas y Ganancias 2" xfId="93" xr:uid="{F497F685-4D1C-4A1B-8B1E-C8B7EC6C3AD6}"/>
    <cellStyle name="Normal 3" xfId="5" xr:uid="{00000000-0005-0000-0000-000026000000}"/>
    <cellStyle name="Normal 3 2" xfId="84" xr:uid="{00000000-0005-0000-0000-00000D000000}"/>
    <cellStyle name="Normal 3_ajuste p&amp;l previsional" xfId="79" xr:uid="{00000000-0005-0000-0000-000027000000}"/>
    <cellStyle name="Normal 4" xfId="40" xr:uid="{00000000-0005-0000-0000-000028000000}"/>
    <cellStyle name="Normal 4 2" xfId="97" xr:uid="{C4DCE72D-0239-49C8-802F-0E25F91510CD}"/>
    <cellStyle name="Normal 5" xfId="41" xr:uid="{00000000-0005-0000-0000-000029000000}"/>
    <cellStyle name="Normal 5 2" xfId="90" xr:uid="{EEEF161F-112A-413B-806A-3B8867F21234}"/>
    <cellStyle name="Normal 5_4.1.4 Perdidas y Ganancias 2" xfId="94" xr:uid="{EC4501F8-938C-4477-80ED-72C14AD803CF}"/>
    <cellStyle name="Normal 6" xfId="42" xr:uid="{00000000-0005-0000-0000-00002A000000}"/>
    <cellStyle name="Normal 6 2" xfId="91" xr:uid="{E782BB04-C354-483C-8394-3AF8372D59A6}"/>
    <cellStyle name="Normal 6_4.1.4 Perdidas y Ganancias 2" xfId="95" xr:uid="{E0810A19-C44B-443B-A99E-C8EFB4313080}"/>
    <cellStyle name="Normal 7" xfId="43" xr:uid="{00000000-0005-0000-0000-00002B000000}"/>
    <cellStyle name="Normal 8" xfId="44" xr:uid="{00000000-0005-0000-0000-00002C000000}"/>
    <cellStyle name="Normal 8 2" xfId="92" xr:uid="{56EF3888-CE34-49CB-A44B-9095E98B3C99}"/>
    <cellStyle name="Normal 8_4.1.4 Perdidas y Ganancias 2" xfId="96" xr:uid="{02E225D5-CBEF-4F2D-ADD8-051F1B0BF2FD}"/>
    <cellStyle name="Normal 9" xfId="108" xr:uid="{00000000-0005-0000-0000-0000A2000000}"/>
    <cellStyle name="Numero" xfId="11" xr:uid="{00000000-0005-0000-0000-00002D000000}"/>
    <cellStyle name="Percent 2" xfId="3" xr:uid="{00000000-0005-0000-0000-00002E000000}"/>
    <cellStyle name="Porcentaje 2" xfId="82" xr:uid="{00000000-0005-0000-0000-000086000000}"/>
    <cellStyle name="Porcentual 2" xfId="45" xr:uid="{00000000-0005-0000-0000-000030000000}"/>
    <cellStyle name="Porcentual 3" xfId="46" xr:uid="{00000000-0005-0000-0000-000031000000}"/>
    <cellStyle name="rf0" xfId="47" xr:uid="{00000000-0005-0000-0000-000032000000}"/>
    <cellStyle name="rf1" xfId="48" xr:uid="{00000000-0005-0000-0000-000033000000}"/>
    <cellStyle name="rf10" xfId="49" xr:uid="{00000000-0005-0000-0000-000034000000}"/>
    <cellStyle name="rf11" xfId="50" xr:uid="{00000000-0005-0000-0000-000035000000}"/>
    <cellStyle name="rf12" xfId="51" xr:uid="{00000000-0005-0000-0000-000036000000}"/>
    <cellStyle name="rf13" xfId="52" xr:uid="{00000000-0005-0000-0000-000037000000}"/>
    <cellStyle name="rf14" xfId="53" xr:uid="{00000000-0005-0000-0000-000038000000}"/>
    <cellStyle name="rf15" xfId="54" xr:uid="{00000000-0005-0000-0000-000039000000}"/>
    <cellStyle name="rf16" xfId="55" xr:uid="{00000000-0005-0000-0000-00003A000000}"/>
    <cellStyle name="rf17" xfId="56" xr:uid="{00000000-0005-0000-0000-00003B000000}"/>
    <cellStyle name="rf18" xfId="57" xr:uid="{00000000-0005-0000-0000-00003C000000}"/>
    <cellStyle name="rf19" xfId="58" xr:uid="{00000000-0005-0000-0000-00003D000000}"/>
    <cellStyle name="rf2" xfId="59" xr:uid="{00000000-0005-0000-0000-00003E000000}"/>
    <cellStyle name="rf20" xfId="60" xr:uid="{00000000-0005-0000-0000-00003F000000}"/>
    <cellStyle name="rf21" xfId="61" xr:uid="{00000000-0005-0000-0000-000040000000}"/>
    <cellStyle name="rf22" xfId="62" xr:uid="{00000000-0005-0000-0000-000041000000}"/>
    <cellStyle name="rf23" xfId="63" xr:uid="{00000000-0005-0000-0000-000042000000}"/>
    <cellStyle name="rf24" xfId="64" xr:uid="{00000000-0005-0000-0000-000043000000}"/>
    <cellStyle name="rf25" xfId="65" xr:uid="{00000000-0005-0000-0000-000044000000}"/>
    <cellStyle name="rf26" xfId="66" xr:uid="{00000000-0005-0000-0000-000045000000}"/>
    <cellStyle name="rf27" xfId="67" xr:uid="{00000000-0005-0000-0000-000046000000}"/>
    <cellStyle name="rf28" xfId="68" xr:uid="{00000000-0005-0000-0000-000047000000}"/>
    <cellStyle name="rf29" xfId="69" xr:uid="{00000000-0005-0000-0000-000048000000}"/>
    <cellStyle name="rf3" xfId="70" xr:uid="{00000000-0005-0000-0000-000049000000}"/>
    <cellStyle name="rf30" xfId="71" xr:uid="{00000000-0005-0000-0000-00004A000000}"/>
    <cellStyle name="rf31" xfId="72" xr:uid="{00000000-0005-0000-0000-00004B000000}"/>
    <cellStyle name="rf4" xfId="73" xr:uid="{00000000-0005-0000-0000-00004C000000}"/>
    <cellStyle name="rf5" xfId="6" xr:uid="{00000000-0005-0000-0000-00004D000000}"/>
    <cellStyle name="rf6" xfId="74" xr:uid="{00000000-0005-0000-0000-00004E000000}"/>
    <cellStyle name="rf7" xfId="75" xr:uid="{00000000-0005-0000-0000-00004F000000}"/>
    <cellStyle name="rf8" xfId="76" xr:uid="{00000000-0005-0000-0000-000050000000}"/>
    <cellStyle name="rf9" xfId="77" xr:uid="{00000000-0005-0000-0000-000051000000}"/>
  </cellStyles>
  <dxfs count="0"/>
  <tableStyles count="0" defaultTableStyle="TableStyleMedium9" defaultPivotStyle="PivotStyleLight16"/>
  <colors>
    <mruColors>
      <color rgb="FF00FF94"/>
      <color rgb="FF184BFF"/>
      <color rgb="FFFFFFCC"/>
      <color rgb="FF00FF00"/>
      <color rgb="FF00FFFF"/>
      <color rgb="FF000000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haredStrings" Target="sharedStrings.xml"/><Relationship Id="rId13" Type="http://schemas.openxmlformats.org/officeDocument/2006/relationships/customXml" Target="../customXml/item5.xml"/><Relationship Id="rId3" Type="http://schemas.openxmlformats.org/officeDocument/2006/relationships/worksheet" Target="worksheets/sheet3.xml"/><Relationship Id="rId7" Type="http://schemas.openxmlformats.org/officeDocument/2006/relationships/styles" Target="styles.xml"/><Relationship Id="rId12" Type="http://schemas.openxmlformats.org/officeDocument/2006/relationships/customXml" Target="../customXml/item4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theme" Target="theme/theme1.xml"/><Relationship Id="rId11" Type="http://schemas.openxmlformats.org/officeDocument/2006/relationships/customXml" Target="../customXml/item3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7.xml"/><Relationship Id="rId10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customXml" Target="../customXml/item1.xml"/><Relationship Id="rId14" Type="http://schemas.openxmlformats.org/officeDocument/2006/relationships/customXml" Target="../customXml/item6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504825</xdr:colOff>
      <xdr:row>2</xdr:row>
      <xdr:rowOff>9525</xdr:rowOff>
    </xdr:from>
    <xdr:to>
      <xdr:col>8</xdr:col>
      <xdr:colOff>333580</xdr:colOff>
      <xdr:row>6</xdr:row>
      <xdr:rowOff>28691</xdr:rowOff>
    </xdr:to>
    <xdr:pic>
      <xdr:nvPicPr>
        <xdr:cNvPr id="2" name="Imagen 1" descr="Logotipo&#10;&#10;El contenido generado por IA puede ser incorrecto.">
          <a:extLst>
            <a:ext uri="{FF2B5EF4-FFF2-40B4-BE49-F238E27FC236}">
              <a16:creationId xmlns:a16="http://schemas.microsoft.com/office/drawing/2014/main" id="{2122024E-FD44-4E97-B6C4-03851C5456B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0734675" y="390525"/>
          <a:ext cx="1457530" cy="828791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238125</xdr:colOff>
      <xdr:row>2</xdr:row>
      <xdr:rowOff>38100</xdr:rowOff>
    </xdr:from>
    <xdr:to>
      <xdr:col>6</xdr:col>
      <xdr:colOff>0</xdr:colOff>
      <xdr:row>5</xdr:row>
      <xdr:rowOff>196966</xdr:rowOff>
    </xdr:to>
    <xdr:pic>
      <xdr:nvPicPr>
        <xdr:cNvPr id="2" name="Imagen 1" descr="Logotipo&#10;&#10;El contenido generado por IA puede ser incorrecto.">
          <a:extLst>
            <a:ext uri="{FF2B5EF4-FFF2-40B4-BE49-F238E27FC236}">
              <a16:creationId xmlns:a16="http://schemas.microsoft.com/office/drawing/2014/main" id="{C23AC208-4C75-4895-BC85-5C496DCEB85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534150" y="419100"/>
          <a:ext cx="1524205" cy="828791"/>
        </a:xfrm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257175</xdr:colOff>
      <xdr:row>1</xdr:row>
      <xdr:rowOff>9525</xdr:rowOff>
    </xdr:from>
    <xdr:to>
      <xdr:col>7</xdr:col>
      <xdr:colOff>666955</xdr:colOff>
      <xdr:row>4</xdr:row>
      <xdr:rowOff>190616</xdr:rowOff>
    </xdr:to>
    <xdr:pic>
      <xdr:nvPicPr>
        <xdr:cNvPr id="2" name="Imagen 1" descr="Logotipo&#10;&#10;El contenido generado por IA puede ser incorrecto.">
          <a:extLst>
            <a:ext uri="{FF2B5EF4-FFF2-40B4-BE49-F238E27FC236}">
              <a16:creationId xmlns:a16="http://schemas.microsoft.com/office/drawing/2014/main" id="{F334093B-2309-4547-AA56-4658069A650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324600" y="200025"/>
          <a:ext cx="1524205" cy="828791"/>
        </a:xfrm>
        <a:prstGeom prst="rect">
          <a:avLst/>
        </a:prstGeom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7</xdr:col>
      <xdr:colOff>247650</xdr:colOff>
      <xdr:row>1</xdr:row>
      <xdr:rowOff>180975</xdr:rowOff>
    </xdr:from>
    <xdr:to>
      <xdr:col>9</xdr:col>
      <xdr:colOff>790780</xdr:colOff>
      <xdr:row>6</xdr:row>
      <xdr:rowOff>116</xdr:rowOff>
    </xdr:to>
    <xdr:pic>
      <xdr:nvPicPr>
        <xdr:cNvPr id="2" name="Imagen 1" descr="Logotipo&#10;&#10;El contenido generado por IA puede ser incorrecto.">
          <a:extLst>
            <a:ext uri="{FF2B5EF4-FFF2-40B4-BE49-F238E27FC236}">
              <a16:creationId xmlns:a16="http://schemas.microsoft.com/office/drawing/2014/main" id="{BC728480-AB53-4BB3-B42B-75974C87DEF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7981950" y="371475"/>
          <a:ext cx="1524205" cy="828791"/>
        </a:xfrm>
        <a:prstGeom prst="rect">
          <a:avLst/>
        </a:prstGeom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264583</xdr:colOff>
      <xdr:row>1</xdr:row>
      <xdr:rowOff>0</xdr:rowOff>
    </xdr:from>
    <xdr:to>
      <xdr:col>4</xdr:col>
      <xdr:colOff>846871</xdr:colOff>
      <xdr:row>5</xdr:row>
      <xdr:rowOff>13874</xdr:rowOff>
    </xdr:to>
    <xdr:pic>
      <xdr:nvPicPr>
        <xdr:cNvPr id="2" name="Imagen 1" descr="Logotipo&#10;&#10;El contenido generado por IA puede ser incorrecto.">
          <a:extLst>
            <a:ext uri="{FF2B5EF4-FFF2-40B4-BE49-F238E27FC236}">
              <a16:creationId xmlns:a16="http://schemas.microsoft.com/office/drawing/2014/main" id="{4E63F124-3ABF-4B1D-B680-CD00A252E75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424083" y="190500"/>
          <a:ext cx="1524205" cy="828791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5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3"/>
  <dimension ref="A5:K99"/>
  <sheetViews>
    <sheetView showGridLines="0" tabSelected="1" zoomScale="90" zoomScaleNormal="90" zoomScaleSheetLayoutView="90" workbookViewId="0">
      <selection activeCell="B7" sqref="B7:I7"/>
    </sheetView>
  </sheetViews>
  <sheetFormatPr baseColWidth="10" defaultColWidth="9.26953125" defaultRowHeight="13.5"/>
  <cols>
    <col min="1" max="1" width="1.26953125" style="2" customWidth="1"/>
    <col min="2" max="2" width="55.81640625" style="1" customWidth="1"/>
    <col min="3" max="3" width="12.7265625" style="210" bestFit="1" customWidth="1"/>
    <col min="4" max="4" width="13.81640625" style="210" customWidth="1"/>
    <col min="5" max="5" width="13.81640625" style="25" customWidth="1"/>
    <col min="6" max="6" width="55.81640625" style="1" customWidth="1"/>
    <col min="7" max="7" width="10.7265625" style="3" customWidth="1"/>
    <col min="8" max="8" width="13.7265625" style="3" customWidth="1"/>
    <col min="9" max="9" width="13.7265625" style="27" customWidth="1"/>
    <col min="10" max="10" width="4.54296875" style="2" customWidth="1"/>
    <col min="11" max="11" width="13.26953125" style="207" bestFit="1" customWidth="1"/>
    <col min="12" max="232" width="9.26953125" style="2"/>
    <col min="233" max="233" width="0.7265625" style="2" customWidth="1"/>
    <col min="234" max="234" width="61.7265625" style="2" customWidth="1"/>
    <col min="235" max="235" width="12.7265625" style="2" customWidth="1"/>
    <col min="236" max="237" width="15.7265625" style="2" customWidth="1"/>
    <col min="238" max="238" width="0.7265625" style="2" customWidth="1"/>
    <col min="239" max="239" width="61.7265625" style="2" bestFit="1" customWidth="1"/>
    <col min="240" max="240" width="12.7265625" style="2" customWidth="1"/>
    <col min="241" max="242" width="15.7265625" style="2" customWidth="1"/>
    <col min="243" max="244" width="12.54296875" style="2" customWidth="1"/>
    <col min="245" max="247" width="11.7265625" style="2" customWidth="1"/>
    <col min="248" max="488" width="9.26953125" style="2"/>
    <col min="489" max="489" width="0.7265625" style="2" customWidth="1"/>
    <col min="490" max="490" width="61.7265625" style="2" customWidth="1"/>
    <col min="491" max="491" width="12.7265625" style="2" customWidth="1"/>
    <col min="492" max="493" width="15.7265625" style="2" customWidth="1"/>
    <col min="494" max="494" width="0.7265625" style="2" customWidth="1"/>
    <col min="495" max="495" width="61.7265625" style="2" bestFit="1" customWidth="1"/>
    <col min="496" max="496" width="12.7265625" style="2" customWidth="1"/>
    <col min="497" max="498" width="15.7265625" style="2" customWidth="1"/>
    <col min="499" max="500" width="12.54296875" style="2" customWidth="1"/>
    <col min="501" max="503" width="11.7265625" style="2" customWidth="1"/>
    <col min="504" max="744" width="9.26953125" style="2"/>
    <col min="745" max="745" width="0.7265625" style="2" customWidth="1"/>
    <col min="746" max="746" width="61.7265625" style="2" customWidth="1"/>
    <col min="747" max="747" width="12.7265625" style="2" customWidth="1"/>
    <col min="748" max="749" width="15.7265625" style="2" customWidth="1"/>
    <col min="750" max="750" width="0.7265625" style="2" customWidth="1"/>
    <col min="751" max="751" width="61.7265625" style="2" bestFit="1" customWidth="1"/>
    <col min="752" max="752" width="12.7265625" style="2" customWidth="1"/>
    <col min="753" max="754" width="15.7265625" style="2" customWidth="1"/>
    <col min="755" max="756" width="12.54296875" style="2" customWidth="1"/>
    <col min="757" max="759" width="11.7265625" style="2" customWidth="1"/>
    <col min="760" max="1000" width="9.26953125" style="2"/>
    <col min="1001" max="1001" width="0.7265625" style="2" customWidth="1"/>
    <col min="1002" max="1002" width="61.7265625" style="2" customWidth="1"/>
    <col min="1003" max="1003" width="12.7265625" style="2" customWidth="1"/>
    <col min="1004" max="1005" width="15.7265625" style="2" customWidth="1"/>
    <col min="1006" max="1006" width="0.7265625" style="2" customWidth="1"/>
    <col min="1007" max="1007" width="61.7265625" style="2" bestFit="1" customWidth="1"/>
    <col min="1008" max="1008" width="12.7265625" style="2" customWidth="1"/>
    <col min="1009" max="1010" width="15.7265625" style="2" customWidth="1"/>
    <col min="1011" max="1012" width="12.54296875" style="2" customWidth="1"/>
    <col min="1013" max="1015" width="11.7265625" style="2" customWidth="1"/>
    <col min="1016" max="1256" width="9.26953125" style="2"/>
    <col min="1257" max="1257" width="0.7265625" style="2" customWidth="1"/>
    <col min="1258" max="1258" width="61.7265625" style="2" customWidth="1"/>
    <col min="1259" max="1259" width="12.7265625" style="2" customWidth="1"/>
    <col min="1260" max="1261" width="15.7265625" style="2" customWidth="1"/>
    <col min="1262" max="1262" width="0.7265625" style="2" customWidth="1"/>
    <col min="1263" max="1263" width="61.7265625" style="2" bestFit="1" customWidth="1"/>
    <col min="1264" max="1264" width="12.7265625" style="2" customWidth="1"/>
    <col min="1265" max="1266" width="15.7265625" style="2" customWidth="1"/>
    <col min="1267" max="1268" width="12.54296875" style="2" customWidth="1"/>
    <col min="1269" max="1271" width="11.7265625" style="2" customWidth="1"/>
    <col min="1272" max="1512" width="9.26953125" style="2"/>
    <col min="1513" max="1513" width="0.7265625" style="2" customWidth="1"/>
    <col min="1514" max="1514" width="61.7265625" style="2" customWidth="1"/>
    <col min="1515" max="1515" width="12.7265625" style="2" customWidth="1"/>
    <col min="1516" max="1517" width="15.7265625" style="2" customWidth="1"/>
    <col min="1518" max="1518" width="0.7265625" style="2" customWidth="1"/>
    <col min="1519" max="1519" width="61.7265625" style="2" bestFit="1" customWidth="1"/>
    <col min="1520" max="1520" width="12.7265625" style="2" customWidth="1"/>
    <col min="1521" max="1522" width="15.7265625" style="2" customWidth="1"/>
    <col min="1523" max="1524" width="12.54296875" style="2" customWidth="1"/>
    <col min="1525" max="1527" width="11.7265625" style="2" customWidth="1"/>
    <col min="1528" max="1768" width="9.26953125" style="2"/>
    <col min="1769" max="1769" width="0.7265625" style="2" customWidth="1"/>
    <col min="1770" max="1770" width="61.7265625" style="2" customWidth="1"/>
    <col min="1771" max="1771" width="12.7265625" style="2" customWidth="1"/>
    <col min="1772" max="1773" width="15.7265625" style="2" customWidth="1"/>
    <col min="1774" max="1774" width="0.7265625" style="2" customWidth="1"/>
    <col min="1775" max="1775" width="61.7265625" style="2" bestFit="1" customWidth="1"/>
    <col min="1776" max="1776" width="12.7265625" style="2" customWidth="1"/>
    <col min="1777" max="1778" width="15.7265625" style="2" customWidth="1"/>
    <col min="1779" max="1780" width="12.54296875" style="2" customWidth="1"/>
    <col min="1781" max="1783" width="11.7265625" style="2" customWidth="1"/>
    <col min="1784" max="2024" width="9.26953125" style="2"/>
    <col min="2025" max="2025" width="0.7265625" style="2" customWidth="1"/>
    <col min="2026" max="2026" width="61.7265625" style="2" customWidth="1"/>
    <col min="2027" max="2027" width="12.7265625" style="2" customWidth="1"/>
    <col min="2028" max="2029" width="15.7265625" style="2" customWidth="1"/>
    <col min="2030" max="2030" width="0.7265625" style="2" customWidth="1"/>
    <col min="2031" max="2031" width="61.7265625" style="2" bestFit="1" customWidth="1"/>
    <col min="2032" max="2032" width="12.7265625" style="2" customWidth="1"/>
    <col min="2033" max="2034" width="15.7265625" style="2" customWidth="1"/>
    <col min="2035" max="2036" width="12.54296875" style="2" customWidth="1"/>
    <col min="2037" max="2039" width="11.7265625" style="2" customWidth="1"/>
    <col min="2040" max="2280" width="9.26953125" style="2"/>
    <col min="2281" max="2281" width="0.7265625" style="2" customWidth="1"/>
    <col min="2282" max="2282" width="61.7265625" style="2" customWidth="1"/>
    <col min="2283" max="2283" width="12.7265625" style="2" customWidth="1"/>
    <col min="2284" max="2285" width="15.7265625" style="2" customWidth="1"/>
    <col min="2286" max="2286" width="0.7265625" style="2" customWidth="1"/>
    <col min="2287" max="2287" width="61.7265625" style="2" bestFit="1" customWidth="1"/>
    <col min="2288" max="2288" width="12.7265625" style="2" customWidth="1"/>
    <col min="2289" max="2290" width="15.7265625" style="2" customWidth="1"/>
    <col min="2291" max="2292" width="12.54296875" style="2" customWidth="1"/>
    <col min="2293" max="2295" width="11.7265625" style="2" customWidth="1"/>
    <col min="2296" max="2536" width="9.26953125" style="2"/>
    <col min="2537" max="2537" width="0.7265625" style="2" customWidth="1"/>
    <col min="2538" max="2538" width="61.7265625" style="2" customWidth="1"/>
    <col min="2539" max="2539" width="12.7265625" style="2" customWidth="1"/>
    <col min="2540" max="2541" width="15.7265625" style="2" customWidth="1"/>
    <col min="2542" max="2542" width="0.7265625" style="2" customWidth="1"/>
    <col min="2543" max="2543" width="61.7265625" style="2" bestFit="1" customWidth="1"/>
    <col min="2544" max="2544" width="12.7265625" style="2" customWidth="1"/>
    <col min="2545" max="2546" width="15.7265625" style="2" customWidth="1"/>
    <col min="2547" max="2548" width="12.54296875" style="2" customWidth="1"/>
    <col min="2549" max="2551" width="11.7265625" style="2" customWidth="1"/>
    <col min="2552" max="2792" width="9.26953125" style="2"/>
    <col min="2793" max="2793" width="0.7265625" style="2" customWidth="1"/>
    <col min="2794" max="2794" width="61.7265625" style="2" customWidth="1"/>
    <col min="2795" max="2795" width="12.7265625" style="2" customWidth="1"/>
    <col min="2796" max="2797" width="15.7265625" style="2" customWidth="1"/>
    <col min="2798" max="2798" width="0.7265625" style="2" customWidth="1"/>
    <col min="2799" max="2799" width="61.7265625" style="2" bestFit="1" customWidth="1"/>
    <col min="2800" max="2800" width="12.7265625" style="2" customWidth="1"/>
    <col min="2801" max="2802" width="15.7265625" style="2" customWidth="1"/>
    <col min="2803" max="2804" width="12.54296875" style="2" customWidth="1"/>
    <col min="2805" max="2807" width="11.7265625" style="2" customWidth="1"/>
    <col min="2808" max="3048" width="9.26953125" style="2"/>
    <col min="3049" max="3049" width="0.7265625" style="2" customWidth="1"/>
    <col min="3050" max="3050" width="61.7265625" style="2" customWidth="1"/>
    <col min="3051" max="3051" width="12.7265625" style="2" customWidth="1"/>
    <col min="3052" max="3053" width="15.7265625" style="2" customWidth="1"/>
    <col min="3054" max="3054" width="0.7265625" style="2" customWidth="1"/>
    <col min="3055" max="3055" width="61.7265625" style="2" bestFit="1" customWidth="1"/>
    <col min="3056" max="3056" width="12.7265625" style="2" customWidth="1"/>
    <col min="3057" max="3058" width="15.7265625" style="2" customWidth="1"/>
    <col min="3059" max="3060" width="12.54296875" style="2" customWidth="1"/>
    <col min="3061" max="3063" width="11.7265625" style="2" customWidth="1"/>
    <col min="3064" max="3304" width="9.26953125" style="2"/>
    <col min="3305" max="3305" width="0.7265625" style="2" customWidth="1"/>
    <col min="3306" max="3306" width="61.7265625" style="2" customWidth="1"/>
    <col min="3307" max="3307" width="12.7265625" style="2" customWidth="1"/>
    <col min="3308" max="3309" width="15.7265625" style="2" customWidth="1"/>
    <col min="3310" max="3310" width="0.7265625" style="2" customWidth="1"/>
    <col min="3311" max="3311" width="61.7265625" style="2" bestFit="1" customWidth="1"/>
    <col min="3312" max="3312" width="12.7265625" style="2" customWidth="1"/>
    <col min="3313" max="3314" width="15.7265625" style="2" customWidth="1"/>
    <col min="3315" max="3316" width="12.54296875" style="2" customWidth="1"/>
    <col min="3317" max="3319" width="11.7265625" style="2" customWidth="1"/>
    <col min="3320" max="3560" width="9.26953125" style="2"/>
    <col min="3561" max="3561" width="0.7265625" style="2" customWidth="1"/>
    <col min="3562" max="3562" width="61.7265625" style="2" customWidth="1"/>
    <col min="3563" max="3563" width="12.7265625" style="2" customWidth="1"/>
    <col min="3564" max="3565" width="15.7265625" style="2" customWidth="1"/>
    <col min="3566" max="3566" width="0.7265625" style="2" customWidth="1"/>
    <col min="3567" max="3567" width="61.7265625" style="2" bestFit="1" customWidth="1"/>
    <col min="3568" max="3568" width="12.7265625" style="2" customWidth="1"/>
    <col min="3569" max="3570" width="15.7265625" style="2" customWidth="1"/>
    <col min="3571" max="3572" width="12.54296875" style="2" customWidth="1"/>
    <col min="3573" max="3575" width="11.7265625" style="2" customWidth="1"/>
    <col min="3576" max="3816" width="9.26953125" style="2"/>
    <col min="3817" max="3817" width="0.7265625" style="2" customWidth="1"/>
    <col min="3818" max="3818" width="61.7265625" style="2" customWidth="1"/>
    <col min="3819" max="3819" width="12.7265625" style="2" customWidth="1"/>
    <col min="3820" max="3821" width="15.7265625" style="2" customWidth="1"/>
    <col min="3822" max="3822" width="0.7265625" style="2" customWidth="1"/>
    <col min="3823" max="3823" width="61.7265625" style="2" bestFit="1" customWidth="1"/>
    <col min="3824" max="3824" width="12.7265625" style="2" customWidth="1"/>
    <col min="3825" max="3826" width="15.7265625" style="2" customWidth="1"/>
    <col min="3827" max="3828" width="12.54296875" style="2" customWidth="1"/>
    <col min="3829" max="3831" width="11.7265625" style="2" customWidth="1"/>
    <col min="3832" max="4072" width="9.26953125" style="2"/>
    <col min="4073" max="4073" width="0.7265625" style="2" customWidth="1"/>
    <col min="4074" max="4074" width="61.7265625" style="2" customWidth="1"/>
    <col min="4075" max="4075" width="12.7265625" style="2" customWidth="1"/>
    <col min="4076" max="4077" width="15.7265625" style="2" customWidth="1"/>
    <col min="4078" max="4078" width="0.7265625" style="2" customWidth="1"/>
    <col min="4079" max="4079" width="61.7265625" style="2" bestFit="1" customWidth="1"/>
    <col min="4080" max="4080" width="12.7265625" style="2" customWidth="1"/>
    <col min="4081" max="4082" width="15.7265625" style="2" customWidth="1"/>
    <col min="4083" max="4084" width="12.54296875" style="2" customWidth="1"/>
    <col min="4085" max="4087" width="11.7265625" style="2" customWidth="1"/>
    <col min="4088" max="4328" width="9.26953125" style="2"/>
    <col min="4329" max="4329" width="0.7265625" style="2" customWidth="1"/>
    <col min="4330" max="4330" width="61.7265625" style="2" customWidth="1"/>
    <col min="4331" max="4331" width="12.7265625" style="2" customWidth="1"/>
    <col min="4332" max="4333" width="15.7265625" style="2" customWidth="1"/>
    <col min="4334" max="4334" width="0.7265625" style="2" customWidth="1"/>
    <col min="4335" max="4335" width="61.7265625" style="2" bestFit="1" customWidth="1"/>
    <col min="4336" max="4336" width="12.7265625" style="2" customWidth="1"/>
    <col min="4337" max="4338" width="15.7265625" style="2" customWidth="1"/>
    <col min="4339" max="4340" width="12.54296875" style="2" customWidth="1"/>
    <col min="4341" max="4343" width="11.7265625" style="2" customWidth="1"/>
    <col min="4344" max="4584" width="9.26953125" style="2"/>
    <col min="4585" max="4585" width="0.7265625" style="2" customWidth="1"/>
    <col min="4586" max="4586" width="61.7265625" style="2" customWidth="1"/>
    <col min="4587" max="4587" width="12.7265625" style="2" customWidth="1"/>
    <col min="4588" max="4589" width="15.7265625" style="2" customWidth="1"/>
    <col min="4590" max="4590" width="0.7265625" style="2" customWidth="1"/>
    <col min="4591" max="4591" width="61.7265625" style="2" bestFit="1" customWidth="1"/>
    <col min="4592" max="4592" width="12.7265625" style="2" customWidth="1"/>
    <col min="4593" max="4594" width="15.7265625" style="2" customWidth="1"/>
    <col min="4595" max="4596" width="12.54296875" style="2" customWidth="1"/>
    <col min="4597" max="4599" width="11.7265625" style="2" customWidth="1"/>
    <col min="4600" max="4840" width="9.26953125" style="2"/>
    <col min="4841" max="4841" width="0.7265625" style="2" customWidth="1"/>
    <col min="4842" max="4842" width="61.7265625" style="2" customWidth="1"/>
    <col min="4843" max="4843" width="12.7265625" style="2" customWidth="1"/>
    <col min="4844" max="4845" width="15.7265625" style="2" customWidth="1"/>
    <col min="4846" max="4846" width="0.7265625" style="2" customWidth="1"/>
    <col min="4847" max="4847" width="61.7265625" style="2" bestFit="1" customWidth="1"/>
    <col min="4848" max="4848" width="12.7265625" style="2" customWidth="1"/>
    <col min="4849" max="4850" width="15.7265625" style="2" customWidth="1"/>
    <col min="4851" max="4852" width="12.54296875" style="2" customWidth="1"/>
    <col min="4853" max="4855" width="11.7265625" style="2" customWidth="1"/>
    <col min="4856" max="5096" width="9.26953125" style="2"/>
    <col min="5097" max="5097" width="0.7265625" style="2" customWidth="1"/>
    <col min="5098" max="5098" width="61.7265625" style="2" customWidth="1"/>
    <col min="5099" max="5099" width="12.7265625" style="2" customWidth="1"/>
    <col min="5100" max="5101" width="15.7265625" style="2" customWidth="1"/>
    <col min="5102" max="5102" width="0.7265625" style="2" customWidth="1"/>
    <col min="5103" max="5103" width="61.7265625" style="2" bestFit="1" customWidth="1"/>
    <col min="5104" max="5104" width="12.7265625" style="2" customWidth="1"/>
    <col min="5105" max="5106" width="15.7265625" style="2" customWidth="1"/>
    <col min="5107" max="5108" width="12.54296875" style="2" customWidth="1"/>
    <col min="5109" max="5111" width="11.7265625" style="2" customWidth="1"/>
    <col min="5112" max="5352" width="9.26953125" style="2"/>
    <col min="5353" max="5353" width="0.7265625" style="2" customWidth="1"/>
    <col min="5354" max="5354" width="61.7265625" style="2" customWidth="1"/>
    <col min="5355" max="5355" width="12.7265625" style="2" customWidth="1"/>
    <col min="5356" max="5357" width="15.7265625" style="2" customWidth="1"/>
    <col min="5358" max="5358" width="0.7265625" style="2" customWidth="1"/>
    <col min="5359" max="5359" width="61.7265625" style="2" bestFit="1" customWidth="1"/>
    <col min="5360" max="5360" width="12.7265625" style="2" customWidth="1"/>
    <col min="5361" max="5362" width="15.7265625" style="2" customWidth="1"/>
    <col min="5363" max="5364" width="12.54296875" style="2" customWidth="1"/>
    <col min="5365" max="5367" width="11.7265625" style="2" customWidth="1"/>
    <col min="5368" max="5608" width="9.26953125" style="2"/>
    <col min="5609" max="5609" width="0.7265625" style="2" customWidth="1"/>
    <col min="5610" max="5610" width="61.7265625" style="2" customWidth="1"/>
    <col min="5611" max="5611" width="12.7265625" style="2" customWidth="1"/>
    <col min="5612" max="5613" width="15.7265625" style="2" customWidth="1"/>
    <col min="5614" max="5614" width="0.7265625" style="2" customWidth="1"/>
    <col min="5615" max="5615" width="61.7265625" style="2" bestFit="1" customWidth="1"/>
    <col min="5616" max="5616" width="12.7265625" style="2" customWidth="1"/>
    <col min="5617" max="5618" width="15.7265625" style="2" customWidth="1"/>
    <col min="5619" max="5620" width="12.54296875" style="2" customWidth="1"/>
    <col min="5621" max="5623" width="11.7265625" style="2" customWidth="1"/>
    <col min="5624" max="5864" width="9.26953125" style="2"/>
    <col min="5865" max="5865" width="0.7265625" style="2" customWidth="1"/>
    <col min="5866" max="5866" width="61.7265625" style="2" customWidth="1"/>
    <col min="5867" max="5867" width="12.7265625" style="2" customWidth="1"/>
    <col min="5868" max="5869" width="15.7265625" style="2" customWidth="1"/>
    <col min="5870" max="5870" width="0.7265625" style="2" customWidth="1"/>
    <col min="5871" max="5871" width="61.7265625" style="2" bestFit="1" customWidth="1"/>
    <col min="5872" max="5872" width="12.7265625" style="2" customWidth="1"/>
    <col min="5873" max="5874" width="15.7265625" style="2" customWidth="1"/>
    <col min="5875" max="5876" width="12.54296875" style="2" customWidth="1"/>
    <col min="5877" max="5879" width="11.7265625" style="2" customWidth="1"/>
    <col min="5880" max="6120" width="9.26953125" style="2"/>
    <col min="6121" max="6121" width="0.7265625" style="2" customWidth="1"/>
    <col min="6122" max="6122" width="61.7265625" style="2" customWidth="1"/>
    <col min="6123" max="6123" width="12.7265625" style="2" customWidth="1"/>
    <col min="6124" max="6125" width="15.7265625" style="2" customWidth="1"/>
    <col min="6126" max="6126" width="0.7265625" style="2" customWidth="1"/>
    <col min="6127" max="6127" width="61.7265625" style="2" bestFit="1" customWidth="1"/>
    <col min="6128" max="6128" width="12.7265625" style="2" customWidth="1"/>
    <col min="6129" max="6130" width="15.7265625" style="2" customWidth="1"/>
    <col min="6131" max="6132" width="12.54296875" style="2" customWidth="1"/>
    <col min="6133" max="6135" width="11.7265625" style="2" customWidth="1"/>
    <col min="6136" max="6376" width="9.26953125" style="2"/>
    <col min="6377" max="6377" width="0.7265625" style="2" customWidth="1"/>
    <col min="6378" max="6378" width="61.7265625" style="2" customWidth="1"/>
    <col min="6379" max="6379" width="12.7265625" style="2" customWidth="1"/>
    <col min="6380" max="6381" width="15.7265625" style="2" customWidth="1"/>
    <col min="6382" max="6382" width="0.7265625" style="2" customWidth="1"/>
    <col min="6383" max="6383" width="61.7265625" style="2" bestFit="1" customWidth="1"/>
    <col min="6384" max="6384" width="12.7265625" style="2" customWidth="1"/>
    <col min="6385" max="6386" width="15.7265625" style="2" customWidth="1"/>
    <col min="6387" max="6388" width="12.54296875" style="2" customWidth="1"/>
    <col min="6389" max="6391" width="11.7265625" style="2" customWidth="1"/>
    <col min="6392" max="6632" width="9.26953125" style="2"/>
    <col min="6633" max="6633" width="0.7265625" style="2" customWidth="1"/>
    <col min="6634" max="6634" width="61.7265625" style="2" customWidth="1"/>
    <col min="6635" max="6635" width="12.7265625" style="2" customWidth="1"/>
    <col min="6636" max="6637" width="15.7265625" style="2" customWidth="1"/>
    <col min="6638" max="6638" width="0.7265625" style="2" customWidth="1"/>
    <col min="6639" max="6639" width="61.7265625" style="2" bestFit="1" customWidth="1"/>
    <col min="6640" max="6640" width="12.7265625" style="2" customWidth="1"/>
    <col min="6641" max="6642" width="15.7265625" style="2" customWidth="1"/>
    <col min="6643" max="6644" width="12.54296875" style="2" customWidth="1"/>
    <col min="6645" max="6647" width="11.7265625" style="2" customWidth="1"/>
    <col min="6648" max="6888" width="9.26953125" style="2"/>
    <col min="6889" max="6889" width="0.7265625" style="2" customWidth="1"/>
    <col min="6890" max="6890" width="61.7265625" style="2" customWidth="1"/>
    <col min="6891" max="6891" width="12.7265625" style="2" customWidth="1"/>
    <col min="6892" max="6893" width="15.7265625" style="2" customWidth="1"/>
    <col min="6894" max="6894" width="0.7265625" style="2" customWidth="1"/>
    <col min="6895" max="6895" width="61.7265625" style="2" bestFit="1" customWidth="1"/>
    <col min="6896" max="6896" width="12.7265625" style="2" customWidth="1"/>
    <col min="6897" max="6898" width="15.7265625" style="2" customWidth="1"/>
    <col min="6899" max="6900" width="12.54296875" style="2" customWidth="1"/>
    <col min="6901" max="6903" width="11.7265625" style="2" customWidth="1"/>
    <col min="6904" max="7144" width="9.26953125" style="2"/>
    <col min="7145" max="7145" width="0.7265625" style="2" customWidth="1"/>
    <col min="7146" max="7146" width="61.7265625" style="2" customWidth="1"/>
    <col min="7147" max="7147" width="12.7265625" style="2" customWidth="1"/>
    <col min="7148" max="7149" width="15.7265625" style="2" customWidth="1"/>
    <col min="7150" max="7150" width="0.7265625" style="2" customWidth="1"/>
    <col min="7151" max="7151" width="61.7265625" style="2" bestFit="1" customWidth="1"/>
    <col min="7152" max="7152" width="12.7265625" style="2" customWidth="1"/>
    <col min="7153" max="7154" width="15.7265625" style="2" customWidth="1"/>
    <col min="7155" max="7156" width="12.54296875" style="2" customWidth="1"/>
    <col min="7157" max="7159" width="11.7265625" style="2" customWidth="1"/>
    <col min="7160" max="7400" width="9.26953125" style="2"/>
    <col min="7401" max="7401" width="0.7265625" style="2" customWidth="1"/>
    <col min="7402" max="7402" width="61.7265625" style="2" customWidth="1"/>
    <col min="7403" max="7403" width="12.7265625" style="2" customWidth="1"/>
    <col min="7404" max="7405" width="15.7265625" style="2" customWidth="1"/>
    <col min="7406" max="7406" width="0.7265625" style="2" customWidth="1"/>
    <col min="7407" max="7407" width="61.7265625" style="2" bestFit="1" customWidth="1"/>
    <col min="7408" max="7408" width="12.7265625" style="2" customWidth="1"/>
    <col min="7409" max="7410" width="15.7265625" style="2" customWidth="1"/>
    <col min="7411" max="7412" width="12.54296875" style="2" customWidth="1"/>
    <col min="7413" max="7415" width="11.7265625" style="2" customWidth="1"/>
    <col min="7416" max="7656" width="9.26953125" style="2"/>
    <col min="7657" max="7657" width="0.7265625" style="2" customWidth="1"/>
    <col min="7658" max="7658" width="61.7265625" style="2" customWidth="1"/>
    <col min="7659" max="7659" width="12.7265625" style="2" customWidth="1"/>
    <col min="7660" max="7661" width="15.7265625" style="2" customWidth="1"/>
    <col min="7662" max="7662" width="0.7265625" style="2" customWidth="1"/>
    <col min="7663" max="7663" width="61.7265625" style="2" bestFit="1" customWidth="1"/>
    <col min="7664" max="7664" width="12.7265625" style="2" customWidth="1"/>
    <col min="7665" max="7666" width="15.7265625" style="2" customWidth="1"/>
    <col min="7667" max="7668" width="12.54296875" style="2" customWidth="1"/>
    <col min="7669" max="7671" width="11.7265625" style="2" customWidth="1"/>
    <col min="7672" max="7912" width="9.26953125" style="2"/>
    <col min="7913" max="7913" width="0.7265625" style="2" customWidth="1"/>
    <col min="7914" max="7914" width="61.7265625" style="2" customWidth="1"/>
    <col min="7915" max="7915" width="12.7265625" style="2" customWidth="1"/>
    <col min="7916" max="7917" width="15.7265625" style="2" customWidth="1"/>
    <col min="7918" max="7918" width="0.7265625" style="2" customWidth="1"/>
    <col min="7919" max="7919" width="61.7265625" style="2" bestFit="1" customWidth="1"/>
    <col min="7920" max="7920" width="12.7265625" style="2" customWidth="1"/>
    <col min="7921" max="7922" width="15.7265625" style="2" customWidth="1"/>
    <col min="7923" max="7924" width="12.54296875" style="2" customWidth="1"/>
    <col min="7925" max="7927" width="11.7265625" style="2" customWidth="1"/>
    <col min="7928" max="8168" width="9.26953125" style="2"/>
    <col min="8169" max="8169" width="0.7265625" style="2" customWidth="1"/>
    <col min="8170" max="8170" width="61.7265625" style="2" customWidth="1"/>
    <col min="8171" max="8171" width="12.7265625" style="2" customWidth="1"/>
    <col min="8172" max="8173" width="15.7265625" style="2" customWidth="1"/>
    <col min="8174" max="8174" width="0.7265625" style="2" customWidth="1"/>
    <col min="8175" max="8175" width="61.7265625" style="2" bestFit="1" customWidth="1"/>
    <col min="8176" max="8176" width="12.7265625" style="2" customWidth="1"/>
    <col min="8177" max="8178" width="15.7265625" style="2" customWidth="1"/>
    <col min="8179" max="8180" width="12.54296875" style="2" customWidth="1"/>
    <col min="8181" max="8183" width="11.7265625" style="2" customWidth="1"/>
    <col min="8184" max="8424" width="9.26953125" style="2"/>
    <col min="8425" max="8425" width="0.7265625" style="2" customWidth="1"/>
    <col min="8426" max="8426" width="61.7265625" style="2" customWidth="1"/>
    <col min="8427" max="8427" width="12.7265625" style="2" customWidth="1"/>
    <col min="8428" max="8429" width="15.7265625" style="2" customWidth="1"/>
    <col min="8430" max="8430" width="0.7265625" style="2" customWidth="1"/>
    <col min="8431" max="8431" width="61.7265625" style="2" bestFit="1" customWidth="1"/>
    <col min="8432" max="8432" width="12.7265625" style="2" customWidth="1"/>
    <col min="8433" max="8434" width="15.7265625" style="2" customWidth="1"/>
    <col min="8435" max="8436" width="12.54296875" style="2" customWidth="1"/>
    <col min="8437" max="8439" width="11.7265625" style="2" customWidth="1"/>
    <col min="8440" max="8680" width="9.26953125" style="2"/>
    <col min="8681" max="8681" width="0.7265625" style="2" customWidth="1"/>
    <col min="8682" max="8682" width="61.7265625" style="2" customWidth="1"/>
    <col min="8683" max="8683" width="12.7265625" style="2" customWidth="1"/>
    <col min="8684" max="8685" width="15.7265625" style="2" customWidth="1"/>
    <col min="8686" max="8686" width="0.7265625" style="2" customWidth="1"/>
    <col min="8687" max="8687" width="61.7265625" style="2" bestFit="1" customWidth="1"/>
    <col min="8688" max="8688" width="12.7265625" style="2" customWidth="1"/>
    <col min="8689" max="8690" width="15.7265625" style="2" customWidth="1"/>
    <col min="8691" max="8692" width="12.54296875" style="2" customWidth="1"/>
    <col min="8693" max="8695" width="11.7265625" style="2" customWidth="1"/>
    <col min="8696" max="8936" width="9.26953125" style="2"/>
    <col min="8937" max="8937" width="0.7265625" style="2" customWidth="1"/>
    <col min="8938" max="8938" width="61.7265625" style="2" customWidth="1"/>
    <col min="8939" max="8939" width="12.7265625" style="2" customWidth="1"/>
    <col min="8940" max="8941" width="15.7265625" style="2" customWidth="1"/>
    <col min="8942" max="8942" width="0.7265625" style="2" customWidth="1"/>
    <col min="8943" max="8943" width="61.7265625" style="2" bestFit="1" customWidth="1"/>
    <col min="8944" max="8944" width="12.7265625" style="2" customWidth="1"/>
    <col min="8945" max="8946" width="15.7265625" style="2" customWidth="1"/>
    <col min="8947" max="8948" width="12.54296875" style="2" customWidth="1"/>
    <col min="8949" max="8951" width="11.7265625" style="2" customWidth="1"/>
    <col min="8952" max="9192" width="9.26953125" style="2"/>
    <col min="9193" max="9193" width="0.7265625" style="2" customWidth="1"/>
    <col min="9194" max="9194" width="61.7265625" style="2" customWidth="1"/>
    <col min="9195" max="9195" width="12.7265625" style="2" customWidth="1"/>
    <col min="9196" max="9197" width="15.7265625" style="2" customWidth="1"/>
    <col min="9198" max="9198" width="0.7265625" style="2" customWidth="1"/>
    <col min="9199" max="9199" width="61.7265625" style="2" bestFit="1" customWidth="1"/>
    <col min="9200" max="9200" width="12.7265625" style="2" customWidth="1"/>
    <col min="9201" max="9202" width="15.7265625" style="2" customWidth="1"/>
    <col min="9203" max="9204" width="12.54296875" style="2" customWidth="1"/>
    <col min="9205" max="9207" width="11.7265625" style="2" customWidth="1"/>
    <col min="9208" max="9448" width="9.26953125" style="2"/>
    <col min="9449" max="9449" width="0.7265625" style="2" customWidth="1"/>
    <col min="9450" max="9450" width="61.7265625" style="2" customWidth="1"/>
    <col min="9451" max="9451" width="12.7265625" style="2" customWidth="1"/>
    <col min="9452" max="9453" width="15.7265625" style="2" customWidth="1"/>
    <col min="9454" max="9454" width="0.7265625" style="2" customWidth="1"/>
    <col min="9455" max="9455" width="61.7265625" style="2" bestFit="1" customWidth="1"/>
    <col min="9456" max="9456" width="12.7265625" style="2" customWidth="1"/>
    <col min="9457" max="9458" width="15.7265625" style="2" customWidth="1"/>
    <col min="9459" max="9460" width="12.54296875" style="2" customWidth="1"/>
    <col min="9461" max="9463" width="11.7265625" style="2" customWidth="1"/>
    <col min="9464" max="9704" width="9.26953125" style="2"/>
    <col min="9705" max="9705" width="0.7265625" style="2" customWidth="1"/>
    <col min="9706" max="9706" width="61.7265625" style="2" customWidth="1"/>
    <col min="9707" max="9707" width="12.7265625" style="2" customWidth="1"/>
    <col min="9708" max="9709" width="15.7265625" style="2" customWidth="1"/>
    <col min="9710" max="9710" width="0.7265625" style="2" customWidth="1"/>
    <col min="9711" max="9711" width="61.7265625" style="2" bestFit="1" customWidth="1"/>
    <col min="9712" max="9712" width="12.7265625" style="2" customWidth="1"/>
    <col min="9713" max="9714" width="15.7265625" style="2" customWidth="1"/>
    <col min="9715" max="9716" width="12.54296875" style="2" customWidth="1"/>
    <col min="9717" max="9719" width="11.7265625" style="2" customWidth="1"/>
    <col min="9720" max="9960" width="9.26953125" style="2"/>
    <col min="9961" max="9961" width="0.7265625" style="2" customWidth="1"/>
    <col min="9962" max="9962" width="61.7265625" style="2" customWidth="1"/>
    <col min="9963" max="9963" width="12.7265625" style="2" customWidth="1"/>
    <col min="9964" max="9965" width="15.7265625" style="2" customWidth="1"/>
    <col min="9966" max="9966" width="0.7265625" style="2" customWidth="1"/>
    <col min="9967" max="9967" width="61.7265625" style="2" bestFit="1" customWidth="1"/>
    <col min="9968" max="9968" width="12.7265625" style="2" customWidth="1"/>
    <col min="9969" max="9970" width="15.7265625" style="2" customWidth="1"/>
    <col min="9971" max="9972" width="12.54296875" style="2" customWidth="1"/>
    <col min="9973" max="9975" width="11.7265625" style="2" customWidth="1"/>
    <col min="9976" max="10216" width="9.26953125" style="2"/>
    <col min="10217" max="10217" width="0.7265625" style="2" customWidth="1"/>
    <col min="10218" max="10218" width="61.7265625" style="2" customWidth="1"/>
    <col min="10219" max="10219" width="12.7265625" style="2" customWidth="1"/>
    <col min="10220" max="10221" width="15.7265625" style="2" customWidth="1"/>
    <col min="10222" max="10222" width="0.7265625" style="2" customWidth="1"/>
    <col min="10223" max="10223" width="61.7265625" style="2" bestFit="1" customWidth="1"/>
    <col min="10224" max="10224" width="12.7265625" style="2" customWidth="1"/>
    <col min="10225" max="10226" width="15.7265625" style="2" customWidth="1"/>
    <col min="10227" max="10228" width="12.54296875" style="2" customWidth="1"/>
    <col min="10229" max="10231" width="11.7265625" style="2" customWidth="1"/>
    <col min="10232" max="10472" width="9.26953125" style="2"/>
    <col min="10473" max="10473" width="0.7265625" style="2" customWidth="1"/>
    <col min="10474" max="10474" width="61.7265625" style="2" customWidth="1"/>
    <col min="10475" max="10475" width="12.7265625" style="2" customWidth="1"/>
    <col min="10476" max="10477" width="15.7265625" style="2" customWidth="1"/>
    <col min="10478" max="10478" width="0.7265625" style="2" customWidth="1"/>
    <col min="10479" max="10479" width="61.7265625" style="2" bestFit="1" customWidth="1"/>
    <col min="10480" max="10480" width="12.7265625" style="2" customWidth="1"/>
    <col min="10481" max="10482" width="15.7265625" style="2" customWidth="1"/>
    <col min="10483" max="10484" width="12.54296875" style="2" customWidth="1"/>
    <col min="10485" max="10487" width="11.7265625" style="2" customWidth="1"/>
    <col min="10488" max="10728" width="9.26953125" style="2"/>
    <col min="10729" max="10729" width="0.7265625" style="2" customWidth="1"/>
    <col min="10730" max="10730" width="61.7265625" style="2" customWidth="1"/>
    <col min="10731" max="10731" width="12.7265625" style="2" customWidth="1"/>
    <col min="10732" max="10733" width="15.7265625" style="2" customWidth="1"/>
    <col min="10734" max="10734" width="0.7265625" style="2" customWidth="1"/>
    <col min="10735" max="10735" width="61.7265625" style="2" bestFit="1" customWidth="1"/>
    <col min="10736" max="10736" width="12.7265625" style="2" customWidth="1"/>
    <col min="10737" max="10738" width="15.7265625" style="2" customWidth="1"/>
    <col min="10739" max="10740" width="12.54296875" style="2" customWidth="1"/>
    <col min="10741" max="10743" width="11.7265625" style="2" customWidth="1"/>
    <col min="10744" max="10984" width="9.26953125" style="2"/>
    <col min="10985" max="10985" width="0.7265625" style="2" customWidth="1"/>
    <col min="10986" max="10986" width="61.7265625" style="2" customWidth="1"/>
    <col min="10987" max="10987" width="12.7265625" style="2" customWidth="1"/>
    <col min="10988" max="10989" width="15.7265625" style="2" customWidth="1"/>
    <col min="10990" max="10990" width="0.7265625" style="2" customWidth="1"/>
    <col min="10991" max="10991" width="61.7265625" style="2" bestFit="1" customWidth="1"/>
    <col min="10992" max="10992" width="12.7265625" style="2" customWidth="1"/>
    <col min="10993" max="10994" width="15.7265625" style="2" customWidth="1"/>
    <col min="10995" max="10996" width="12.54296875" style="2" customWidth="1"/>
    <col min="10997" max="10999" width="11.7265625" style="2" customWidth="1"/>
    <col min="11000" max="11240" width="9.26953125" style="2"/>
    <col min="11241" max="11241" width="0.7265625" style="2" customWidth="1"/>
    <col min="11242" max="11242" width="61.7265625" style="2" customWidth="1"/>
    <col min="11243" max="11243" width="12.7265625" style="2" customWidth="1"/>
    <col min="11244" max="11245" width="15.7265625" style="2" customWidth="1"/>
    <col min="11246" max="11246" width="0.7265625" style="2" customWidth="1"/>
    <col min="11247" max="11247" width="61.7265625" style="2" bestFit="1" customWidth="1"/>
    <col min="11248" max="11248" width="12.7265625" style="2" customWidth="1"/>
    <col min="11249" max="11250" width="15.7265625" style="2" customWidth="1"/>
    <col min="11251" max="11252" width="12.54296875" style="2" customWidth="1"/>
    <col min="11253" max="11255" width="11.7265625" style="2" customWidth="1"/>
    <col min="11256" max="11496" width="9.26953125" style="2"/>
    <col min="11497" max="11497" width="0.7265625" style="2" customWidth="1"/>
    <col min="11498" max="11498" width="61.7265625" style="2" customWidth="1"/>
    <col min="11499" max="11499" width="12.7265625" style="2" customWidth="1"/>
    <col min="11500" max="11501" width="15.7265625" style="2" customWidth="1"/>
    <col min="11502" max="11502" width="0.7265625" style="2" customWidth="1"/>
    <col min="11503" max="11503" width="61.7265625" style="2" bestFit="1" customWidth="1"/>
    <col min="11504" max="11504" width="12.7265625" style="2" customWidth="1"/>
    <col min="11505" max="11506" width="15.7265625" style="2" customWidth="1"/>
    <col min="11507" max="11508" width="12.54296875" style="2" customWidth="1"/>
    <col min="11509" max="11511" width="11.7265625" style="2" customWidth="1"/>
    <col min="11512" max="11752" width="9.26953125" style="2"/>
    <col min="11753" max="11753" width="0.7265625" style="2" customWidth="1"/>
    <col min="11754" max="11754" width="61.7265625" style="2" customWidth="1"/>
    <col min="11755" max="11755" width="12.7265625" style="2" customWidth="1"/>
    <col min="11756" max="11757" width="15.7265625" style="2" customWidth="1"/>
    <col min="11758" max="11758" width="0.7265625" style="2" customWidth="1"/>
    <col min="11759" max="11759" width="61.7265625" style="2" bestFit="1" customWidth="1"/>
    <col min="11760" max="11760" width="12.7265625" style="2" customWidth="1"/>
    <col min="11761" max="11762" width="15.7265625" style="2" customWidth="1"/>
    <col min="11763" max="11764" width="12.54296875" style="2" customWidth="1"/>
    <col min="11765" max="11767" width="11.7265625" style="2" customWidth="1"/>
    <col min="11768" max="12008" width="9.26953125" style="2"/>
    <col min="12009" max="12009" width="0.7265625" style="2" customWidth="1"/>
    <col min="12010" max="12010" width="61.7265625" style="2" customWidth="1"/>
    <col min="12011" max="12011" width="12.7265625" style="2" customWidth="1"/>
    <col min="12012" max="12013" width="15.7265625" style="2" customWidth="1"/>
    <col min="12014" max="12014" width="0.7265625" style="2" customWidth="1"/>
    <col min="12015" max="12015" width="61.7265625" style="2" bestFit="1" customWidth="1"/>
    <col min="12016" max="12016" width="12.7265625" style="2" customWidth="1"/>
    <col min="12017" max="12018" width="15.7265625" style="2" customWidth="1"/>
    <col min="12019" max="12020" width="12.54296875" style="2" customWidth="1"/>
    <col min="12021" max="12023" width="11.7265625" style="2" customWidth="1"/>
    <col min="12024" max="12264" width="9.26953125" style="2"/>
    <col min="12265" max="12265" width="0.7265625" style="2" customWidth="1"/>
    <col min="12266" max="12266" width="61.7265625" style="2" customWidth="1"/>
    <col min="12267" max="12267" width="12.7265625" style="2" customWidth="1"/>
    <col min="12268" max="12269" width="15.7265625" style="2" customWidth="1"/>
    <col min="12270" max="12270" width="0.7265625" style="2" customWidth="1"/>
    <col min="12271" max="12271" width="61.7265625" style="2" bestFit="1" customWidth="1"/>
    <col min="12272" max="12272" width="12.7265625" style="2" customWidth="1"/>
    <col min="12273" max="12274" width="15.7265625" style="2" customWidth="1"/>
    <col min="12275" max="12276" width="12.54296875" style="2" customWidth="1"/>
    <col min="12277" max="12279" width="11.7265625" style="2" customWidth="1"/>
    <col min="12280" max="12520" width="9.26953125" style="2"/>
    <col min="12521" max="12521" width="0.7265625" style="2" customWidth="1"/>
    <col min="12522" max="12522" width="61.7265625" style="2" customWidth="1"/>
    <col min="12523" max="12523" width="12.7265625" style="2" customWidth="1"/>
    <col min="12524" max="12525" width="15.7265625" style="2" customWidth="1"/>
    <col min="12526" max="12526" width="0.7265625" style="2" customWidth="1"/>
    <col min="12527" max="12527" width="61.7265625" style="2" bestFit="1" customWidth="1"/>
    <col min="12528" max="12528" width="12.7265625" style="2" customWidth="1"/>
    <col min="12529" max="12530" width="15.7265625" style="2" customWidth="1"/>
    <col min="12531" max="12532" width="12.54296875" style="2" customWidth="1"/>
    <col min="12533" max="12535" width="11.7265625" style="2" customWidth="1"/>
    <col min="12536" max="12776" width="9.26953125" style="2"/>
    <col min="12777" max="12777" width="0.7265625" style="2" customWidth="1"/>
    <col min="12778" max="12778" width="61.7265625" style="2" customWidth="1"/>
    <col min="12779" max="12779" width="12.7265625" style="2" customWidth="1"/>
    <col min="12780" max="12781" width="15.7265625" style="2" customWidth="1"/>
    <col min="12782" max="12782" width="0.7265625" style="2" customWidth="1"/>
    <col min="12783" max="12783" width="61.7265625" style="2" bestFit="1" customWidth="1"/>
    <col min="12784" max="12784" width="12.7265625" style="2" customWidth="1"/>
    <col min="12785" max="12786" width="15.7265625" style="2" customWidth="1"/>
    <col min="12787" max="12788" width="12.54296875" style="2" customWidth="1"/>
    <col min="12789" max="12791" width="11.7265625" style="2" customWidth="1"/>
    <col min="12792" max="13032" width="9.26953125" style="2"/>
    <col min="13033" max="13033" width="0.7265625" style="2" customWidth="1"/>
    <col min="13034" max="13034" width="61.7265625" style="2" customWidth="1"/>
    <col min="13035" max="13035" width="12.7265625" style="2" customWidth="1"/>
    <col min="13036" max="13037" width="15.7265625" style="2" customWidth="1"/>
    <col min="13038" max="13038" width="0.7265625" style="2" customWidth="1"/>
    <col min="13039" max="13039" width="61.7265625" style="2" bestFit="1" customWidth="1"/>
    <col min="13040" max="13040" width="12.7265625" style="2" customWidth="1"/>
    <col min="13041" max="13042" width="15.7265625" style="2" customWidth="1"/>
    <col min="13043" max="13044" width="12.54296875" style="2" customWidth="1"/>
    <col min="13045" max="13047" width="11.7265625" style="2" customWidth="1"/>
    <col min="13048" max="13288" width="9.26953125" style="2"/>
    <col min="13289" max="13289" width="0.7265625" style="2" customWidth="1"/>
    <col min="13290" max="13290" width="61.7265625" style="2" customWidth="1"/>
    <col min="13291" max="13291" width="12.7265625" style="2" customWidth="1"/>
    <col min="13292" max="13293" width="15.7265625" style="2" customWidth="1"/>
    <col min="13294" max="13294" width="0.7265625" style="2" customWidth="1"/>
    <col min="13295" max="13295" width="61.7265625" style="2" bestFit="1" customWidth="1"/>
    <col min="13296" max="13296" width="12.7265625" style="2" customWidth="1"/>
    <col min="13297" max="13298" width="15.7265625" style="2" customWidth="1"/>
    <col min="13299" max="13300" width="12.54296875" style="2" customWidth="1"/>
    <col min="13301" max="13303" width="11.7265625" style="2" customWidth="1"/>
    <col min="13304" max="13544" width="9.26953125" style="2"/>
    <col min="13545" max="13545" width="0.7265625" style="2" customWidth="1"/>
    <col min="13546" max="13546" width="61.7265625" style="2" customWidth="1"/>
    <col min="13547" max="13547" width="12.7265625" style="2" customWidth="1"/>
    <col min="13548" max="13549" width="15.7265625" style="2" customWidth="1"/>
    <col min="13550" max="13550" width="0.7265625" style="2" customWidth="1"/>
    <col min="13551" max="13551" width="61.7265625" style="2" bestFit="1" customWidth="1"/>
    <col min="13552" max="13552" width="12.7265625" style="2" customWidth="1"/>
    <col min="13553" max="13554" width="15.7265625" style="2" customWidth="1"/>
    <col min="13555" max="13556" width="12.54296875" style="2" customWidth="1"/>
    <col min="13557" max="13559" width="11.7265625" style="2" customWidth="1"/>
    <col min="13560" max="13800" width="9.26953125" style="2"/>
    <col min="13801" max="13801" width="0.7265625" style="2" customWidth="1"/>
    <col min="13802" max="13802" width="61.7265625" style="2" customWidth="1"/>
    <col min="13803" max="13803" width="12.7265625" style="2" customWidth="1"/>
    <col min="13804" max="13805" width="15.7265625" style="2" customWidth="1"/>
    <col min="13806" max="13806" width="0.7265625" style="2" customWidth="1"/>
    <col min="13807" max="13807" width="61.7265625" style="2" bestFit="1" customWidth="1"/>
    <col min="13808" max="13808" width="12.7265625" style="2" customWidth="1"/>
    <col min="13809" max="13810" width="15.7265625" style="2" customWidth="1"/>
    <col min="13811" max="13812" width="12.54296875" style="2" customWidth="1"/>
    <col min="13813" max="13815" width="11.7265625" style="2" customWidth="1"/>
    <col min="13816" max="14056" width="9.26953125" style="2"/>
    <col min="14057" max="14057" width="0.7265625" style="2" customWidth="1"/>
    <col min="14058" max="14058" width="61.7265625" style="2" customWidth="1"/>
    <col min="14059" max="14059" width="12.7265625" style="2" customWidth="1"/>
    <col min="14060" max="14061" width="15.7265625" style="2" customWidth="1"/>
    <col min="14062" max="14062" width="0.7265625" style="2" customWidth="1"/>
    <col min="14063" max="14063" width="61.7265625" style="2" bestFit="1" customWidth="1"/>
    <col min="14064" max="14064" width="12.7265625" style="2" customWidth="1"/>
    <col min="14065" max="14066" width="15.7265625" style="2" customWidth="1"/>
    <col min="14067" max="14068" width="12.54296875" style="2" customWidth="1"/>
    <col min="14069" max="14071" width="11.7265625" style="2" customWidth="1"/>
    <col min="14072" max="14312" width="9.26953125" style="2"/>
    <col min="14313" max="14313" width="0.7265625" style="2" customWidth="1"/>
    <col min="14314" max="14314" width="61.7265625" style="2" customWidth="1"/>
    <col min="14315" max="14315" width="12.7265625" style="2" customWidth="1"/>
    <col min="14316" max="14317" width="15.7265625" style="2" customWidth="1"/>
    <col min="14318" max="14318" width="0.7265625" style="2" customWidth="1"/>
    <col min="14319" max="14319" width="61.7265625" style="2" bestFit="1" customWidth="1"/>
    <col min="14320" max="14320" width="12.7265625" style="2" customWidth="1"/>
    <col min="14321" max="14322" width="15.7265625" style="2" customWidth="1"/>
    <col min="14323" max="14324" width="12.54296875" style="2" customWidth="1"/>
    <col min="14325" max="14327" width="11.7265625" style="2" customWidth="1"/>
    <col min="14328" max="14568" width="9.26953125" style="2"/>
    <col min="14569" max="14569" width="0.7265625" style="2" customWidth="1"/>
    <col min="14570" max="14570" width="61.7265625" style="2" customWidth="1"/>
    <col min="14571" max="14571" width="12.7265625" style="2" customWidth="1"/>
    <col min="14572" max="14573" width="15.7265625" style="2" customWidth="1"/>
    <col min="14574" max="14574" width="0.7265625" style="2" customWidth="1"/>
    <col min="14575" max="14575" width="61.7265625" style="2" bestFit="1" customWidth="1"/>
    <col min="14576" max="14576" width="12.7265625" style="2" customWidth="1"/>
    <col min="14577" max="14578" width="15.7265625" style="2" customWidth="1"/>
    <col min="14579" max="14580" width="12.54296875" style="2" customWidth="1"/>
    <col min="14581" max="14583" width="11.7265625" style="2" customWidth="1"/>
    <col min="14584" max="14824" width="9.26953125" style="2"/>
    <col min="14825" max="14825" width="0.7265625" style="2" customWidth="1"/>
    <col min="14826" max="14826" width="61.7265625" style="2" customWidth="1"/>
    <col min="14827" max="14827" width="12.7265625" style="2" customWidth="1"/>
    <col min="14828" max="14829" width="15.7265625" style="2" customWidth="1"/>
    <col min="14830" max="14830" width="0.7265625" style="2" customWidth="1"/>
    <col min="14831" max="14831" width="61.7265625" style="2" bestFit="1" customWidth="1"/>
    <col min="14832" max="14832" width="12.7265625" style="2" customWidth="1"/>
    <col min="14833" max="14834" width="15.7265625" style="2" customWidth="1"/>
    <col min="14835" max="14836" width="12.54296875" style="2" customWidth="1"/>
    <col min="14837" max="14839" width="11.7265625" style="2" customWidth="1"/>
    <col min="14840" max="15080" width="9.26953125" style="2"/>
    <col min="15081" max="15081" width="0.7265625" style="2" customWidth="1"/>
    <col min="15082" max="15082" width="61.7265625" style="2" customWidth="1"/>
    <col min="15083" max="15083" width="12.7265625" style="2" customWidth="1"/>
    <col min="15084" max="15085" width="15.7265625" style="2" customWidth="1"/>
    <col min="15086" max="15086" width="0.7265625" style="2" customWidth="1"/>
    <col min="15087" max="15087" width="61.7265625" style="2" bestFit="1" customWidth="1"/>
    <col min="15088" max="15088" width="12.7265625" style="2" customWidth="1"/>
    <col min="15089" max="15090" width="15.7265625" style="2" customWidth="1"/>
    <col min="15091" max="15092" width="12.54296875" style="2" customWidth="1"/>
    <col min="15093" max="15095" width="11.7265625" style="2" customWidth="1"/>
    <col min="15096" max="15336" width="9.26953125" style="2"/>
    <col min="15337" max="15337" width="0.7265625" style="2" customWidth="1"/>
    <col min="15338" max="15338" width="61.7265625" style="2" customWidth="1"/>
    <col min="15339" max="15339" width="12.7265625" style="2" customWidth="1"/>
    <col min="15340" max="15341" width="15.7265625" style="2" customWidth="1"/>
    <col min="15342" max="15342" width="0.7265625" style="2" customWidth="1"/>
    <col min="15343" max="15343" width="61.7265625" style="2" bestFit="1" customWidth="1"/>
    <col min="15344" max="15344" width="12.7265625" style="2" customWidth="1"/>
    <col min="15345" max="15346" width="15.7265625" style="2" customWidth="1"/>
    <col min="15347" max="15348" width="12.54296875" style="2" customWidth="1"/>
    <col min="15349" max="15351" width="11.7265625" style="2" customWidth="1"/>
    <col min="15352" max="15592" width="9.26953125" style="2"/>
    <col min="15593" max="15593" width="0.7265625" style="2" customWidth="1"/>
    <col min="15594" max="15594" width="61.7265625" style="2" customWidth="1"/>
    <col min="15595" max="15595" width="12.7265625" style="2" customWidth="1"/>
    <col min="15596" max="15597" width="15.7265625" style="2" customWidth="1"/>
    <col min="15598" max="15598" width="0.7265625" style="2" customWidth="1"/>
    <col min="15599" max="15599" width="61.7265625" style="2" bestFit="1" customWidth="1"/>
    <col min="15600" max="15600" width="12.7265625" style="2" customWidth="1"/>
    <col min="15601" max="15602" width="15.7265625" style="2" customWidth="1"/>
    <col min="15603" max="15604" width="12.54296875" style="2" customWidth="1"/>
    <col min="15605" max="15607" width="11.7265625" style="2" customWidth="1"/>
    <col min="15608" max="15848" width="9.26953125" style="2"/>
    <col min="15849" max="15849" width="0.7265625" style="2" customWidth="1"/>
    <col min="15850" max="15850" width="61.7265625" style="2" customWidth="1"/>
    <col min="15851" max="15851" width="12.7265625" style="2" customWidth="1"/>
    <col min="15852" max="15853" width="15.7265625" style="2" customWidth="1"/>
    <col min="15854" max="15854" width="0.7265625" style="2" customWidth="1"/>
    <col min="15855" max="15855" width="61.7265625" style="2" bestFit="1" customWidth="1"/>
    <col min="15856" max="15856" width="12.7265625" style="2" customWidth="1"/>
    <col min="15857" max="15858" width="15.7265625" style="2" customWidth="1"/>
    <col min="15859" max="15860" width="12.54296875" style="2" customWidth="1"/>
    <col min="15861" max="15863" width="11.7265625" style="2" customWidth="1"/>
    <col min="15864" max="16104" width="9.26953125" style="2"/>
    <col min="16105" max="16105" width="0.7265625" style="2" customWidth="1"/>
    <col min="16106" max="16106" width="61.7265625" style="2" customWidth="1"/>
    <col min="16107" max="16107" width="12.7265625" style="2" customWidth="1"/>
    <col min="16108" max="16109" width="15.7265625" style="2" customWidth="1"/>
    <col min="16110" max="16110" width="0.7265625" style="2" customWidth="1"/>
    <col min="16111" max="16111" width="61.7265625" style="2" bestFit="1" customWidth="1"/>
    <col min="16112" max="16112" width="12.7265625" style="2" customWidth="1"/>
    <col min="16113" max="16114" width="15.7265625" style="2" customWidth="1"/>
    <col min="16115" max="16116" width="12.54296875" style="2" customWidth="1"/>
    <col min="16117" max="16119" width="11.7265625" style="2" customWidth="1"/>
    <col min="16120" max="16384" width="9.26953125" style="2"/>
  </cols>
  <sheetData>
    <row r="5" spans="1:11" ht="19">
      <c r="A5" s="206"/>
      <c r="B5" s="356" t="s">
        <v>24</v>
      </c>
      <c r="C5" s="356"/>
      <c r="D5" s="356"/>
      <c r="E5" s="356"/>
      <c r="F5" s="356"/>
      <c r="G5" s="356"/>
      <c r="H5" s="356"/>
      <c r="I5" s="356"/>
    </row>
    <row r="7" spans="1:11" ht="14.5">
      <c r="B7" s="357" t="s">
        <v>199</v>
      </c>
      <c r="C7" s="357"/>
      <c r="D7" s="357"/>
      <c r="E7" s="357"/>
      <c r="F7" s="357"/>
      <c r="G7" s="357"/>
      <c r="H7" s="357"/>
      <c r="I7" s="357"/>
    </row>
    <row r="8" spans="1:11" ht="14.5">
      <c r="B8" s="358" t="s">
        <v>0</v>
      </c>
      <c r="C8" s="358"/>
      <c r="D8" s="358"/>
      <c r="E8" s="358"/>
      <c r="F8" s="358"/>
      <c r="G8" s="358"/>
      <c r="H8" s="358"/>
      <c r="I8" s="358"/>
    </row>
    <row r="9" spans="1:11" ht="14.5">
      <c r="B9" s="4"/>
      <c r="C9" s="209"/>
      <c r="D9" s="209"/>
      <c r="E9" s="26"/>
      <c r="I9"/>
    </row>
    <row r="10" spans="1:11" ht="14" thickBot="1"/>
    <row r="11" spans="1:11" s="5" customFormat="1" ht="12.75" customHeight="1">
      <c r="A11" s="2"/>
      <c r="B11" s="211"/>
      <c r="C11" s="359" t="s">
        <v>106</v>
      </c>
      <c r="D11" s="265"/>
      <c r="E11" s="265"/>
      <c r="F11" s="266"/>
      <c r="G11" s="359" t="s">
        <v>106</v>
      </c>
      <c r="H11" s="267"/>
      <c r="I11" s="212"/>
      <c r="K11" s="213"/>
    </row>
    <row r="12" spans="1:11" s="5" customFormat="1" ht="12.75" customHeight="1">
      <c r="A12" s="2"/>
      <c r="B12" s="214" t="s">
        <v>1</v>
      </c>
      <c r="C12" s="360"/>
      <c r="D12" s="268">
        <v>46022</v>
      </c>
      <c r="E12" s="268">
        <v>45657</v>
      </c>
      <c r="F12" s="269" t="s">
        <v>2</v>
      </c>
      <c r="G12" s="360"/>
      <c r="H12" s="268">
        <v>46022</v>
      </c>
      <c r="I12" s="215">
        <v>45657</v>
      </c>
      <c r="K12" s="213"/>
    </row>
    <row r="13" spans="1:11" ht="13.5" customHeight="1">
      <c r="B13" s="216"/>
      <c r="C13" s="304"/>
      <c r="D13" s="217"/>
      <c r="E13" s="217"/>
      <c r="F13" s="305"/>
      <c r="G13" s="306"/>
      <c r="H13" s="306"/>
      <c r="I13" s="218"/>
    </row>
    <row r="14" spans="1:11" s="5" customFormat="1" ht="13.5" customHeight="1">
      <c r="A14" s="2"/>
      <c r="B14" s="219" t="s">
        <v>113</v>
      </c>
      <c r="C14" s="307"/>
      <c r="D14" s="308">
        <v>70001529</v>
      </c>
      <c r="E14" s="308">
        <v>67448433</v>
      </c>
      <c r="F14" s="8" t="s">
        <v>144</v>
      </c>
      <c r="G14" s="307" t="s">
        <v>189</v>
      </c>
      <c r="H14" s="309">
        <v>101081727</v>
      </c>
      <c r="I14" s="310">
        <v>84837405</v>
      </c>
      <c r="K14" s="207"/>
    </row>
    <row r="15" spans="1:11" s="5" customFormat="1" ht="13.5" customHeight="1">
      <c r="A15" s="2"/>
      <c r="B15" s="219" t="s">
        <v>114</v>
      </c>
      <c r="C15" s="263" t="s">
        <v>98</v>
      </c>
      <c r="D15" s="186">
        <v>62055764</v>
      </c>
      <c r="E15" s="186">
        <v>58903801</v>
      </c>
      <c r="F15" s="8" t="s">
        <v>145</v>
      </c>
      <c r="G15" s="263"/>
      <c r="H15" s="220"/>
      <c r="I15" s="221"/>
      <c r="K15" s="207"/>
    </row>
    <row r="16" spans="1:11" s="5" customFormat="1" ht="13.9" customHeight="1">
      <c r="A16" s="2"/>
      <c r="B16" s="222" t="s">
        <v>115</v>
      </c>
      <c r="C16" s="263" t="s">
        <v>188</v>
      </c>
      <c r="D16" s="223">
        <v>54734549</v>
      </c>
      <c r="E16" s="223">
        <v>50855661</v>
      </c>
      <c r="F16" s="4" t="s">
        <v>146</v>
      </c>
      <c r="G16" s="263"/>
      <c r="H16" s="220">
        <v>137564</v>
      </c>
      <c r="I16" s="221">
        <v>137564</v>
      </c>
      <c r="K16" s="207"/>
    </row>
    <row r="17" spans="1:11" s="5" customFormat="1" ht="13.9" customHeight="1">
      <c r="A17" s="2"/>
      <c r="B17" s="222" t="s">
        <v>116</v>
      </c>
      <c r="C17" s="307"/>
      <c r="D17" s="223">
        <v>4806429</v>
      </c>
      <c r="E17" s="223">
        <v>5639385</v>
      </c>
      <c r="F17" s="4" t="s">
        <v>147</v>
      </c>
      <c r="G17" s="263"/>
      <c r="H17" s="220">
        <v>2533100</v>
      </c>
      <c r="I17" s="221">
        <v>2533100</v>
      </c>
      <c r="K17" s="207"/>
    </row>
    <row r="18" spans="1:11" s="5" customFormat="1" ht="13.5" customHeight="1">
      <c r="A18" s="2"/>
      <c r="B18" s="222" t="s">
        <v>117</v>
      </c>
      <c r="C18" s="307"/>
      <c r="D18" s="223">
        <v>846860</v>
      </c>
      <c r="E18" s="223">
        <v>1301297</v>
      </c>
      <c r="F18" s="4" t="s">
        <v>148</v>
      </c>
      <c r="G18" s="263"/>
      <c r="H18" s="220">
        <v>-192966</v>
      </c>
      <c r="I18" s="221">
        <v>-220656</v>
      </c>
      <c r="K18" s="207"/>
    </row>
    <row r="19" spans="1:11" s="5" customFormat="1" ht="13.5" customHeight="1">
      <c r="A19" s="2"/>
      <c r="B19" s="222" t="s">
        <v>118</v>
      </c>
      <c r="C19" s="311"/>
      <c r="D19" s="312">
        <v>1667926</v>
      </c>
      <c r="E19" s="223">
        <v>1107458</v>
      </c>
      <c r="F19" s="4" t="s">
        <v>149</v>
      </c>
      <c r="G19" s="263"/>
      <c r="H19" s="220">
        <v>98842604</v>
      </c>
      <c r="I19" s="221">
        <v>82559331</v>
      </c>
      <c r="K19" s="207"/>
    </row>
    <row r="20" spans="1:11" s="5" customFormat="1" ht="13.5" customHeight="1">
      <c r="A20" s="2"/>
      <c r="B20" s="219" t="s">
        <v>119</v>
      </c>
      <c r="C20" s="263" t="s">
        <v>96</v>
      </c>
      <c r="D20" s="186">
        <v>4893198</v>
      </c>
      <c r="E20" s="186">
        <v>5050241</v>
      </c>
      <c r="F20" s="8" t="s">
        <v>150</v>
      </c>
      <c r="G20" s="263"/>
      <c r="H20" s="220">
        <v>-238575</v>
      </c>
      <c r="I20" s="221">
        <v>-171934</v>
      </c>
      <c r="K20" s="207"/>
    </row>
    <row r="21" spans="1:11" ht="13.5" customHeight="1">
      <c r="B21" s="224" t="s">
        <v>120</v>
      </c>
      <c r="C21" s="307"/>
      <c r="D21" s="223">
        <v>1834475</v>
      </c>
      <c r="E21" s="223">
        <v>1874324</v>
      </c>
      <c r="F21" s="4" t="s">
        <v>151</v>
      </c>
      <c r="G21" s="263"/>
      <c r="H21" s="312">
        <v>-238575</v>
      </c>
      <c r="I21" s="313">
        <v>-171934</v>
      </c>
    </row>
    <row r="22" spans="1:11" ht="13.5" customHeight="1">
      <c r="B22" s="224" t="s">
        <v>121</v>
      </c>
      <c r="C22" s="307"/>
      <c r="D22" s="223">
        <v>3058723</v>
      </c>
      <c r="E22" s="223">
        <v>3175917</v>
      </c>
      <c r="F22" s="8"/>
      <c r="G22" s="263"/>
      <c r="H22" s="314"/>
      <c r="I22" s="315"/>
    </row>
    <row r="23" spans="1:11" ht="13.5" customHeight="1">
      <c r="B23" s="225" t="s">
        <v>122</v>
      </c>
      <c r="C23" s="263"/>
      <c r="D23" s="186">
        <v>396547</v>
      </c>
      <c r="E23" s="186">
        <v>347283</v>
      </c>
      <c r="F23" s="8"/>
      <c r="G23" s="263"/>
      <c r="H23" s="309">
        <v>6053405</v>
      </c>
      <c r="I23" s="316">
        <v>12711990</v>
      </c>
    </row>
    <row r="24" spans="1:11" ht="13.5" customHeight="1">
      <c r="B24" s="224" t="s">
        <v>176</v>
      </c>
      <c r="C24" s="263" t="s">
        <v>95</v>
      </c>
      <c r="D24" s="312">
        <v>94117</v>
      </c>
      <c r="E24" s="312">
        <v>44853</v>
      </c>
      <c r="F24" s="8" t="s">
        <v>152</v>
      </c>
      <c r="G24" s="263"/>
      <c r="H24" s="317"/>
      <c r="I24" s="318"/>
    </row>
    <row r="25" spans="1:11" ht="13.5" customHeight="1">
      <c r="B25" s="224" t="s">
        <v>124</v>
      </c>
      <c r="C25" s="319" t="s">
        <v>217</v>
      </c>
      <c r="D25" s="223">
        <v>302430</v>
      </c>
      <c r="E25" s="223">
        <v>302430</v>
      </c>
      <c r="F25" s="8" t="s">
        <v>153</v>
      </c>
      <c r="G25" s="307" t="s">
        <v>94</v>
      </c>
      <c r="H25" s="220">
        <v>51558</v>
      </c>
      <c r="I25" s="221">
        <v>51558</v>
      </c>
    </row>
    <row r="26" spans="1:11" ht="13.5" customHeight="1">
      <c r="B26" s="225" t="s">
        <v>125</v>
      </c>
      <c r="C26" s="263" t="s">
        <v>209</v>
      </c>
      <c r="D26" s="186">
        <v>1167082</v>
      </c>
      <c r="E26" s="186">
        <v>1305085</v>
      </c>
      <c r="F26" s="320" t="s">
        <v>154</v>
      </c>
      <c r="G26" s="263"/>
      <c r="H26" s="220">
        <v>5479243</v>
      </c>
      <c r="I26" s="221">
        <v>12040997</v>
      </c>
    </row>
    <row r="27" spans="1:11" ht="13.5" customHeight="1">
      <c r="B27" s="224" t="s">
        <v>123</v>
      </c>
      <c r="C27" s="307"/>
      <c r="D27" s="223">
        <v>780833</v>
      </c>
      <c r="E27" s="223">
        <v>791175</v>
      </c>
      <c r="F27" s="4" t="s">
        <v>155</v>
      </c>
      <c r="G27" s="307" t="s">
        <v>213</v>
      </c>
      <c r="H27" s="312">
        <v>40000</v>
      </c>
      <c r="I27" s="313">
        <v>5576857</v>
      </c>
      <c r="K27" s="213"/>
    </row>
    <row r="28" spans="1:11" ht="13.5" customHeight="1">
      <c r="B28" s="224" t="s">
        <v>126</v>
      </c>
      <c r="C28" s="307"/>
      <c r="D28" s="223">
        <v>386249</v>
      </c>
      <c r="E28" s="223">
        <v>513910</v>
      </c>
      <c r="F28" s="4" t="s">
        <v>156</v>
      </c>
      <c r="G28" s="263"/>
      <c r="H28" s="312">
        <v>2880610</v>
      </c>
      <c r="I28" s="313">
        <v>3694649</v>
      </c>
      <c r="K28" s="213"/>
    </row>
    <row r="29" spans="1:11" ht="13.5" customHeight="1">
      <c r="B29" s="225" t="s">
        <v>127</v>
      </c>
      <c r="C29" s="263" t="s">
        <v>210</v>
      </c>
      <c r="D29" s="321">
        <v>1488938</v>
      </c>
      <c r="E29" s="321">
        <v>1842023</v>
      </c>
      <c r="F29" s="4" t="s">
        <v>157</v>
      </c>
      <c r="G29" s="307" t="s">
        <v>214</v>
      </c>
      <c r="H29" s="312">
        <v>2558633</v>
      </c>
      <c r="I29" s="313">
        <v>2769491</v>
      </c>
      <c r="K29" s="213"/>
    </row>
    <row r="30" spans="1:11" ht="13.5" customHeight="1">
      <c r="B30" s="225"/>
      <c r="C30" s="263"/>
      <c r="D30" s="321"/>
      <c r="E30" s="321"/>
      <c r="F30" s="8" t="s">
        <v>158</v>
      </c>
      <c r="G30" s="307" t="s">
        <v>210</v>
      </c>
      <c r="H30" s="322">
        <v>522604</v>
      </c>
      <c r="I30" s="221">
        <v>619435</v>
      </c>
      <c r="K30" s="213"/>
    </row>
    <row r="31" spans="1:11" ht="13.5" customHeight="1">
      <c r="B31" s="225"/>
      <c r="C31" s="263"/>
      <c r="D31" s="321"/>
      <c r="E31" s="321"/>
      <c r="F31" s="8"/>
      <c r="G31" s="323"/>
      <c r="H31" s="322"/>
      <c r="I31" s="221"/>
      <c r="K31" s="213"/>
    </row>
    <row r="32" spans="1:11" ht="13.5" customHeight="1">
      <c r="B32" s="219" t="s">
        <v>128</v>
      </c>
      <c r="C32" s="307"/>
      <c r="D32" s="187">
        <v>115463512</v>
      </c>
      <c r="E32" s="187">
        <v>99422814</v>
      </c>
      <c r="F32" s="8"/>
      <c r="G32" s="323"/>
      <c r="H32" s="322"/>
      <c r="I32" s="221"/>
      <c r="K32" s="213"/>
    </row>
    <row r="33" spans="1:11" ht="13.5" customHeight="1">
      <c r="B33" s="225" t="s">
        <v>129</v>
      </c>
      <c r="C33" s="307"/>
      <c r="D33" s="188">
        <v>3310034</v>
      </c>
      <c r="E33" s="188">
        <v>1385363</v>
      </c>
      <c r="F33" s="8" t="s">
        <v>159</v>
      </c>
      <c r="G33" s="263"/>
      <c r="H33" s="309">
        <v>78329909</v>
      </c>
      <c r="I33" s="316">
        <v>69321852</v>
      </c>
      <c r="K33" s="213"/>
    </row>
    <row r="34" spans="1:11" ht="13.5" customHeight="1">
      <c r="B34" s="224" t="s">
        <v>130</v>
      </c>
      <c r="C34" s="307"/>
      <c r="D34" s="223">
        <v>2711019</v>
      </c>
      <c r="E34" s="223">
        <v>1347274</v>
      </c>
      <c r="F34" s="8" t="s">
        <v>160</v>
      </c>
      <c r="G34" s="307" t="s">
        <v>94</v>
      </c>
      <c r="H34" s="314">
        <v>0</v>
      </c>
      <c r="I34" s="221">
        <v>537370</v>
      </c>
      <c r="K34" s="213"/>
    </row>
    <row r="35" spans="1:11" ht="13.5" customHeight="1">
      <c r="B35" s="224" t="s">
        <v>131</v>
      </c>
      <c r="C35" s="307"/>
      <c r="D35" s="223">
        <v>599015</v>
      </c>
      <c r="E35" s="223">
        <v>38089</v>
      </c>
      <c r="F35" s="320" t="s">
        <v>161</v>
      </c>
      <c r="G35" s="263"/>
      <c r="H35" s="220">
        <v>9016728</v>
      </c>
      <c r="I35" s="221">
        <v>12687546</v>
      </c>
      <c r="K35" s="213"/>
    </row>
    <row r="36" spans="1:11" ht="13.5" customHeight="1">
      <c r="B36" s="225" t="s">
        <v>132</v>
      </c>
      <c r="C36" s="263"/>
      <c r="D36" s="186">
        <v>79152564</v>
      </c>
      <c r="E36" s="186">
        <v>65472635</v>
      </c>
      <c r="F36" s="324" t="s">
        <v>155</v>
      </c>
      <c r="G36" s="263" t="s">
        <v>213</v>
      </c>
      <c r="H36" s="312">
        <v>5541563</v>
      </c>
      <c r="I36" s="313">
        <v>8126445</v>
      </c>
      <c r="K36" s="213"/>
    </row>
    <row r="37" spans="1:11" ht="13.5" customHeight="1">
      <c r="B37" s="224" t="s">
        <v>133</v>
      </c>
      <c r="C37" s="263" t="s">
        <v>209</v>
      </c>
      <c r="D37" s="325">
        <v>78735468</v>
      </c>
      <c r="E37" s="325">
        <v>64766923</v>
      </c>
      <c r="F37" s="324" t="s">
        <v>156</v>
      </c>
      <c r="G37" s="263"/>
      <c r="H37" s="312">
        <v>1881118</v>
      </c>
      <c r="I37" s="313">
        <v>1880613</v>
      </c>
      <c r="K37" s="213"/>
    </row>
    <row r="38" spans="1:11" ht="13.5" customHeight="1">
      <c r="B38" s="224" t="s">
        <v>134</v>
      </c>
      <c r="C38" s="319" t="s">
        <v>211</v>
      </c>
      <c r="D38" s="325">
        <v>30838</v>
      </c>
      <c r="E38" s="325">
        <v>17407</v>
      </c>
      <c r="F38" s="324" t="s">
        <v>157</v>
      </c>
      <c r="G38" s="307" t="s">
        <v>214</v>
      </c>
      <c r="H38" s="312">
        <v>1594047</v>
      </c>
      <c r="I38" s="313">
        <v>2680488</v>
      </c>
      <c r="K38" s="213"/>
    </row>
    <row r="39" spans="1:11" s="5" customFormat="1" ht="13.5" customHeight="1">
      <c r="A39" s="2"/>
      <c r="B39" s="224" t="s">
        <v>135</v>
      </c>
      <c r="C39" s="263" t="s">
        <v>209</v>
      </c>
      <c r="D39" s="325">
        <v>111916</v>
      </c>
      <c r="E39" s="325">
        <v>38689</v>
      </c>
      <c r="F39" s="226" t="s">
        <v>162</v>
      </c>
      <c r="G39" s="263" t="s">
        <v>107</v>
      </c>
      <c r="H39" s="220">
        <v>729748</v>
      </c>
      <c r="I39" s="221">
        <v>204788</v>
      </c>
      <c r="K39" s="213"/>
    </row>
    <row r="40" spans="1:11" s="5" customFormat="1" ht="13.5" customHeight="1">
      <c r="A40" s="2"/>
      <c r="B40" s="224" t="s">
        <v>136</v>
      </c>
      <c r="C40" s="263" t="s">
        <v>209</v>
      </c>
      <c r="D40" s="325">
        <v>15007</v>
      </c>
      <c r="E40" s="325">
        <v>10180</v>
      </c>
      <c r="F40" s="324" t="s">
        <v>163</v>
      </c>
      <c r="G40" s="263"/>
      <c r="H40" s="312">
        <v>729748</v>
      </c>
      <c r="I40" s="313">
        <v>204788</v>
      </c>
      <c r="K40" s="213"/>
    </row>
    <row r="41" spans="1:11" s="5" customFormat="1" ht="13.5" customHeight="1">
      <c r="A41" s="2"/>
      <c r="B41" s="224" t="s">
        <v>218</v>
      </c>
      <c r="C41" s="263" t="s">
        <v>210</v>
      </c>
      <c r="D41" s="325">
        <v>7301</v>
      </c>
      <c r="E41" s="326">
        <v>0</v>
      </c>
      <c r="F41" s="320" t="s">
        <v>164</v>
      </c>
      <c r="G41" s="263"/>
      <c r="H41" s="220">
        <v>51693075</v>
      </c>
      <c r="I41" s="221">
        <v>40090226</v>
      </c>
      <c r="K41" s="213"/>
    </row>
    <row r="42" spans="1:11" s="5" customFormat="1" ht="13.15" customHeight="1">
      <c r="A42" s="2"/>
      <c r="B42" s="224" t="s">
        <v>137</v>
      </c>
      <c r="C42" s="263" t="s">
        <v>210</v>
      </c>
      <c r="D42" s="325">
        <v>252034</v>
      </c>
      <c r="E42" s="325">
        <v>639436</v>
      </c>
      <c r="F42" s="324" t="s">
        <v>165</v>
      </c>
      <c r="G42" s="263"/>
      <c r="H42" s="312">
        <v>8115069</v>
      </c>
      <c r="I42" s="313">
        <v>7303618</v>
      </c>
      <c r="K42" s="213"/>
    </row>
    <row r="43" spans="1:11" s="5" customFormat="1" ht="13.5" customHeight="1">
      <c r="A43" s="2"/>
      <c r="B43" s="225" t="s">
        <v>138</v>
      </c>
      <c r="C43" s="263"/>
      <c r="D43" s="186">
        <v>18765</v>
      </c>
      <c r="E43" s="186">
        <v>10880</v>
      </c>
      <c r="F43" s="324" t="s">
        <v>166</v>
      </c>
      <c r="G43" s="263" t="s">
        <v>107</v>
      </c>
      <c r="H43" s="312">
        <v>154451</v>
      </c>
      <c r="I43" s="313">
        <v>107202</v>
      </c>
      <c r="K43" s="213"/>
    </row>
    <row r="44" spans="1:11" s="5" customFormat="1" ht="13.5" customHeight="1">
      <c r="A44" s="2"/>
      <c r="B44" s="224" t="s">
        <v>139</v>
      </c>
      <c r="C44" s="319" t="s">
        <v>107</v>
      </c>
      <c r="D44" s="325">
        <v>18765</v>
      </c>
      <c r="E44" s="325">
        <v>10880</v>
      </c>
      <c r="F44" s="324" t="s">
        <v>167</v>
      </c>
      <c r="G44" s="307"/>
      <c r="H44" s="312">
        <v>22482727</v>
      </c>
      <c r="I44" s="313">
        <v>13743856</v>
      </c>
      <c r="K44" s="213"/>
    </row>
    <row r="45" spans="1:11" s="5" customFormat="1" ht="13.5" customHeight="1">
      <c r="A45" s="2"/>
      <c r="B45" s="225" t="s">
        <v>140</v>
      </c>
      <c r="C45" s="263" t="s">
        <v>209</v>
      </c>
      <c r="D45" s="186">
        <v>323940</v>
      </c>
      <c r="E45" s="186">
        <v>239455</v>
      </c>
      <c r="F45" s="324" t="s">
        <v>168</v>
      </c>
      <c r="G45" s="307"/>
      <c r="H45" s="312">
        <v>6974647</v>
      </c>
      <c r="I45" s="313">
        <v>6983042</v>
      </c>
      <c r="K45" s="213"/>
    </row>
    <row r="46" spans="1:11" s="5" customFormat="1" ht="13.5" customHeight="1">
      <c r="A46" s="2"/>
      <c r="B46" s="224" t="s">
        <v>126</v>
      </c>
      <c r="C46" s="263"/>
      <c r="D46" s="223">
        <v>323940</v>
      </c>
      <c r="E46" s="223">
        <v>239455</v>
      </c>
      <c r="F46" s="324" t="s">
        <v>169</v>
      </c>
      <c r="G46" s="263" t="s">
        <v>210</v>
      </c>
      <c r="H46" s="312">
        <v>1229369</v>
      </c>
      <c r="I46" s="313">
        <v>1357518</v>
      </c>
      <c r="K46" s="213"/>
    </row>
    <row r="47" spans="1:11" s="5" customFormat="1" ht="13.5" customHeight="1">
      <c r="A47" s="2"/>
      <c r="B47" s="225" t="s">
        <v>141</v>
      </c>
      <c r="C47" s="263"/>
      <c r="D47" s="321">
        <v>6657008</v>
      </c>
      <c r="E47" s="321">
        <v>5810818</v>
      </c>
      <c r="F47" s="324" t="s">
        <v>170</v>
      </c>
      <c r="G47" s="263" t="s">
        <v>210</v>
      </c>
      <c r="H47" s="312">
        <v>12736812</v>
      </c>
      <c r="I47" s="313">
        <v>10557478</v>
      </c>
      <c r="K47" s="213"/>
    </row>
    <row r="48" spans="1:11" s="5" customFormat="1" ht="13.5" customHeight="1">
      <c r="A48" s="2"/>
      <c r="B48" s="225" t="s">
        <v>142</v>
      </c>
      <c r="C48" s="263" t="s">
        <v>212</v>
      </c>
      <c r="D48" s="186">
        <v>26001201</v>
      </c>
      <c r="E48" s="186">
        <v>26503663</v>
      </c>
      <c r="F48" s="327" t="s">
        <v>171</v>
      </c>
      <c r="H48" s="328">
        <v>0</v>
      </c>
      <c r="I48" s="313">
        <v>37512</v>
      </c>
      <c r="K48" s="213"/>
    </row>
    <row r="49" spans="1:11" s="5" customFormat="1" ht="13.5" customHeight="1">
      <c r="A49" s="2"/>
      <c r="B49" s="224" t="s">
        <v>143</v>
      </c>
      <c r="C49" s="263"/>
      <c r="D49" s="223">
        <v>26001201</v>
      </c>
      <c r="E49" s="223">
        <v>26503663</v>
      </c>
      <c r="F49" s="226" t="s">
        <v>141</v>
      </c>
      <c r="G49" s="307" t="s">
        <v>215</v>
      </c>
      <c r="H49" s="220">
        <v>16890358</v>
      </c>
      <c r="I49" s="221">
        <v>15801922</v>
      </c>
      <c r="K49" s="213"/>
    </row>
    <row r="50" spans="1:11" s="5" customFormat="1" ht="13.5" customHeight="1" thickBot="1">
      <c r="A50" s="2"/>
      <c r="B50" s="227" t="s">
        <v>3</v>
      </c>
      <c r="C50" s="264"/>
      <c r="D50" s="228">
        <v>185465041</v>
      </c>
      <c r="E50" s="228">
        <v>166871247</v>
      </c>
      <c r="F50" s="38" t="s">
        <v>4</v>
      </c>
      <c r="G50" s="36"/>
      <c r="H50" s="229">
        <v>185465041</v>
      </c>
      <c r="I50" s="230">
        <v>166871247</v>
      </c>
      <c r="K50" s="213"/>
    </row>
    <row r="51" spans="1:11" s="37" customFormat="1" ht="14.25" customHeight="1">
      <c r="A51" s="2"/>
      <c r="B51" s="210"/>
      <c r="C51" s="210"/>
      <c r="D51" s="210"/>
      <c r="E51" s="210"/>
      <c r="F51" s="210"/>
      <c r="G51" s="210"/>
      <c r="H51" s="210"/>
      <c r="I51" s="210"/>
      <c r="K51" s="213"/>
    </row>
    <row r="52" spans="1:11" s="5" customFormat="1" ht="12.75" customHeight="1">
      <c r="A52" s="2"/>
      <c r="B52" s="355" t="s">
        <v>200</v>
      </c>
      <c r="C52" s="355"/>
      <c r="D52" s="355"/>
      <c r="E52" s="355"/>
      <c r="F52" s="355"/>
      <c r="G52" s="355"/>
      <c r="H52" s="355"/>
      <c r="I52" s="355"/>
      <c r="K52" s="213"/>
    </row>
    <row r="53" spans="1:11" s="5" customFormat="1" ht="12.75" customHeight="1">
      <c r="A53" s="2"/>
      <c r="B53" s="1"/>
      <c r="C53" s="210"/>
      <c r="D53" s="210"/>
      <c r="E53" s="25"/>
      <c r="F53" s="1"/>
      <c r="G53" s="3"/>
      <c r="H53" s="3"/>
      <c r="I53" s="27"/>
      <c r="K53" s="213"/>
    </row>
    <row r="54" spans="1:11" s="5" customFormat="1" ht="12.75" customHeight="1">
      <c r="A54" s="2"/>
      <c r="B54" s="11"/>
      <c r="C54" s="208"/>
      <c r="D54" s="208"/>
      <c r="E54" s="35"/>
      <c r="F54" s="1"/>
      <c r="G54" s="231"/>
      <c r="H54" s="231"/>
      <c r="I54" s="28"/>
      <c r="K54" s="213"/>
    </row>
    <row r="55" spans="1:11" s="5" customFormat="1" ht="12.75" customHeight="1">
      <c r="A55" s="2"/>
      <c r="B55" s="1"/>
      <c r="C55" s="210"/>
      <c r="D55" s="210"/>
      <c r="E55" s="210"/>
      <c r="F55" s="1"/>
      <c r="G55" s="3"/>
      <c r="H55" s="3"/>
      <c r="I55" s="27"/>
      <c r="K55" s="213"/>
    </row>
    <row r="56" spans="1:11" s="5" customFormat="1" ht="12.75" customHeight="1">
      <c r="A56" s="2"/>
      <c r="B56" s="1"/>
      <c r="C56" s="232"/>
      <c r="D56" s="232"/>
      <c r="G56" s="3"/>
      <c r="H56" s="3"/>
      <c r="I56" s="27"/>
      <c r="K56" s="213"/>
    </row>
    <row r="57" spans="1:11" s="5" customFormat="1" ht="12.75" customHeight="1">
      <c r="A57" s="2"/>
      <c r="B57" s="1"/>
      <c r="C57" s="210"/>
      <c r="D57" s="233"/>
      <c r="E57" s="233"/>
      <c r="F57" s="234"/>
      <c r="G57" s="3"/>
      <c r="H57" s="3"/>
      <c r="I57" s="27"/>
      <c r="K57" s="213"/>
    </row>
    <row r="58" spans="1:11" s="5" customFormat="1" ht="12.75" customHeight="1">
      <c r="A58" s="2"/>
      <c r="B58" s="1"/>
      <c r="C58" s="210"/>
      <c r="D58" s="210"/>
      <c r="G58" s="3"/>
      <c r="H58" s="3"/>
      <c r="I58" s="27"/>
      <c r="K58" s="213"/>
    </row>
    <row r="59" spans="1:11" s="5" customFormat="1" ht="12.75" customHeight="1">
      <c r="A59" s="2"/>
      <c r="B59" s="1"/>
      <c r="C59" s="210"/>
      <c r="D59" s="210"/>
      <c r="E59" s="25"/>
      <c r="F59" s="1"/>
      <c r="G59" s="3"/>
      <c r="H59" s="3"/>
      <c r="I59" s="27"/>
      <c r="K59" s="213"/>
    </row>
    <row r="60" spans="1:11" s="5" customFormat="1" ht="12.75" customHeight="1">
      <c r="A60" s="2"/>
      <c r="B60" s="1"/>
      <c r="C60" s="210"/>
      <c r="D60" s="210"/>
      <c r="F60" s="1"/>
      <c r="G60" s="3"/>
      <c r="H60" s="3"/>
      <c r="I60" s="27"/>
      <c r="K60" s="213"/>
    </row>
    <row r="61" spans="1:11" s="5" customFormat="1" ht="12.75" customHeight="1">
      <c r="A61" s="2"/>
      <c r="B61" s="1"/>
      <c r="C61" s="210"/>
      <c r="D61" s="210"/>
      <c r="E61" s="25"/>
      <c r="F61" s="1"/>
      <c r="G61" s="3"/>
      <c r="H61" s="3"/>
      <c r="I61" s="27"/>
      <c r="K61" s="213"/>
    </row>
    <row r="62" spans="1:11" s="5" customFormat="1" ht="12.75" customHeight="1">
      <c r="A62" s="2"/>
      <c r="B62" s="1"/>
      <c r="C62" s="210"/>
      <c r="D62" s="210"/>
      <c r="E62" s="25"/>
      <c r="F62" s="1"/>
      <c r="G62" s="3"/>
      <c r="H62" s="3"/>
      <c r="I62" s="27"/>
      <c r="K62" s="213"/>
    </row>
    <row r="63" spans="1:11" s="5" customFormat="1" ht="12.75" customHeight="1">
      <c r="A63" s="2"/>
      <c r="B63" s="1"/>
      <c r="C63" s="210"/>
      <c r="D63" s="210"/>
      <c r="E63" s="25"/>
      <c r="F63" s="1"/>
      <c r="G63" s="3"/>
      <c r="H63" s="3"/>
      <c r="I63" s="27"/>
      <c r="K63" s="213"/>
    </row>
    <row r="64" spans="1:11" s="5" customFormat="1" ht="12.75" customHeight="1">
      <c r="A64" s="2"/>
      <c r="B64" s="1"/>
      <c r="C64" s="210"/>
      <c r="D64" s="210"/>
      <c r="E64" s="25"/>
      <c r="F64" s="1"/>
      <c r="G64" s="3"/>
      <c r="H64" s="3"/>
      <c r="I64" s="27"/>
      <c r="K64" s="213"/>
    </row>
    <row r="65" spans="1:11" s="5" customFormat="1" ht="12.75" customHeight="1">
      <c r="A65" s="2"/>
      <c r="B65" s="1"/>
      <c r="C65" s="210"/>
      <c r="D65" s="210"/>
      <c r="E65" s="25"/>
      <c r="F65" s="1"/>
      <c r="G65" s="3"/>
      <c r="H65" s="3"/>
      <c r="I65" s="27"/>
      <c r="K65" s="213"/>
    </row>
    <row r="66" spans="1:11" s="5" customFormat="1" ht="12.75" customHeight="1">
      <c r="A66" s="2"/>
      <c r="B66" s="1"/>
      <c r="C66" s="210"/>
      <c r="D66" s="210"/>
      <c r="E66" s="25"/>
      <c r="F66" s="1"/>
      <c r="G66" s="3"/>
      <c r="H66" s="3"/>
      <c r="I66" s="27"/>
      <c r="K66" s="213"/>
    </row>
    <row r="67" spans="1:11" s="5" customFormat="1" ht="12.75" customHeight="1">
      <c r="A67" s="2"/>
      <c r="B67" s="1"/>
      <c r="C67" s="210"/>
      <c r="D67" s="210"/>
      <c r="E67" s="25"/>
      <c r="F67" s="1"/>
      <c r="G67" s="3"/>
      <c r="H67" s="3"/>
      <c r="I67" s="27"/>
      <c r="K67" s="213"/>
    </row>
    <row r="68" spans="1:11" s="5" customFormat="1" ht="12.75" customHeight="1">
      <c r="A68" s="2"/>
      <c r="B68" s="1"/>
      <c r="C68" s="210"/>
      <c r="D68" s="210"/>
      <c r="E68" s="25"/>
      <c r="F68" s="1"/>
      <c r="G68" s="3"/>
      <c r="H68" s="3"/>
      <c r="I68" s="27"/>
      <c r="K68" s="213"/>
    </row>
    <row r="69" spans="1:11" s="5" customFormat="1" ht="12.75" customHeight="1">
      <c r="A69" s="2"/>
      <c r="B69" s="1"/>
      <c r="C69" s="210"/>
      <c r="D69" s="210"/>
      <c r="E69" s="25"/>
      <c r="F69" s="1"/>
      <c r="G69" s="3"/>
      <c r="H69" s="3"/>
      <c r="I69" s="27"/>
      <c r="K69" s="213"/>
    </row>
    <row r="70" spans="1:11" s="5" customFormat="1" ht="12.75" customHeight="1">
      <c r="A70" s="2"/>
      <c r="B70" s="1"/>
      <c r="C70" s="210"/>
      <c r="D70" s="210"/>
      <c r="E70" s="25"/>
      <c r="F70" s="1"/>
      <c r="G70" s="3"/>
      <c r="H70" s="3"/>
      <c r="I70" s="27"/>
      <c r="K70" s="213"/>
    </row>
    <row r="71" spans="1:11" s="5" customFormat="1" ht="12.75" customHeight="1">
      <c r="A71" s="2"/>
      <c r="B71" s="1"/>
      <c r="C71" s="210"/>
      <c r="D71" s="210"/>
      <c r="E71" s="25"/>
      <c r="F71" s="1"/>
      <c r="G71" s="3"/>
      <c r="H71" s="3"/>
      <c r="I71" s="27"/>
      <c r="K71" s="213"/>
    </row>
    <row r="72" spans="1:11" s="5" customFormat="1" ht="12.75" customHeight="1">
      <c r="A72" s="2"/>
      <c r="B72" s="1"/>
      <c r="C72" s="210"/>
      <c r="D72" s="210"/>
      <c r="E72" s="25"/>
      <c r="F72" s="1"/>
      <c r="G72" s="3"/>
      <c r="H72" s="3"/>
      <c r="I72" s="27"/>
      <c r="K72" s="213"/>
    </row>
    <row r="73" spans="1:11" s="5" customFormat="1" ht="12.75" customHeight="1">
      <c r="A73" s="2"/>
      <c r="B73" s="1"/>
      <c r="C73" s="210"/>
      <c r="D73" s="210"/>
      <c r="E73" s="25"/>
      <c r="F73" s="1"/>
      <c r="G73" s="3"/>
      <c r="H73" s="3"/>
      <c r="I73" s="27"/>
      <c r="K73" s="213"/>
    </row>
    <row r="74" spans="1:11" s="5" customFormat="1" ht="12.75" customHeight="1">
      <c r="A74" s="2"/>
      <c r="B74" s="1"/>
      <c r="C74" s="210"/>
      <c r="D74" s="210"/>
      <c r="E74" s="25"/>
      <c r="F74" s="1"/>
      <c r="G74" s="3"/>
      <c r="H74" s="3"/>
      <c r="I74" s="27"/>
      <c r="K74" s="213"/>
    </row>
    <row r="75" spans="1:11" s="5" customFormat="1" ht="12.75" customHeight="1">
      <c r="A75" s="2"/>
      <c r="B75" s="1"/>
      <c r="C75" s="210"/>
      <c r="D75" s="210"/>
      <c r="E75" s="25"/>
      <c r="F75" s="1"/>
      <c r="G75" s="3"/>
      <c r="H75" s="3"/>
      <c r="I75" s="27"/>
      <c r="K75" s="213"/>
    </row>
    <row r="76" spans="1:11" s="5" customFormat="1" ht="12.75" customHeight="1">
      <c r="A76" s="2"/>
      <c r="B76" s="1"/>
      <c r="C76" s="210"/>
      <c r="D76" s="210"/>
      <c r="E76" s="25"/>
      <c r="F76" s="1"/>
      <c r="G76" s="3"/>
      <c r="H76" s="3"/>
      <c r="I76" s="27"/>
      <c r="K76" s="213"/>
    </row>
    <row r="77" spans="1:11" s="5" customFormat="1" ht="12.75" customHeight="1">
      <c r="A77" s="2"/>
      <c r="B77" s="1"/>
      <c r="C77" s="210"/>
      <c r="D77" s="210"/>
      <c r="E77" s="25"/>
      <c r="F77" s="1"/>
      <c r="G77" s="3"/>
      <c r="H77" s="3"/>
      <c r="I77" s="27"/>
      <c r="K77" s="213"/>
    </row>
    <row r="78" spans="1:11" s="5" customFormat="1" ht="12.75" customHeight="1">
      <c r="A78" s="2"/>
      <c r="B78" s="1"/>
      <c r="C78" s="210"/>
      <c r="D78" s="210"/>
      <c r="E78" s="25"/>
      <c r="F78" s="1"/>
      <c r="G78" s="3"/>
      <c r="H78" s="3"/>
      <c r="I78" s="27"/>
      <c r="K78" s="213"/>
    </row>
    <row r="79" spans="1:11" s="5" customFormat="1" ht="12.75" customHeight="1">
      <c r="A79" s="2"/>
      <c r="B79" s="1"/>
      <c r="C79" s="210"/>
      <c r="D79" s="210"/>
      <c r="E79" s="25"/>
      <c r="F79" s="1"/>
      <c r="G79" s="3"/>
      <c r="H79" s="3"/>
      <c r="I79" s="27"/>
      <c r="K79" s="213"/>
    </row>
    <row r="80" spans="1:11" s="5" customFormat="1" ht="12.75" customHeight="1">
      <c r="A80" s="2"/>
      <c r="B80" s="1"/>
      <c r="C80" s="210"/>
      <c r="D80" s="210"/>
      <c r="E80" s="25"/>
      <c r="F80" s="1"/>
      <c r="G80" s="3"/>
      <c r="H80" s="3"/>
      <c r="I80" s="27"/>
      <c r="K80" s="213"/>
    </row>
    <row r="81" spans="1:11" s="5" customFormat="1" ht="12.75" customHeight="1">
      <c r="A81" s="2"/>
      <c r="B81" s="1"/>
      <c r="C81" s="210"/>
      <c r="D81" s="210"/>
      <c r="E81" s="25"/>
      <c r="F81" s="1"/>
      <c r="G81" s="3"/>
      <c r="H81" s="3"/>
      <c r="I81" s="27"/>
      <c r="K81" s="213"/>
    </row>
    <row r="82" spans="1:11" s="5" customFormat="1" ht="12.75" customHeight="1">
      <c r="A82" s="2"/>
      <c r="B82" s="1"/>
      <c r="C82" s="210"/>
      <c r="D82" s="210"/>
      <c r="E82" s="25"/>
      <c r="F82" s="1"/>
      <c r="G82" s="3"/>
      <c r="H82" s="3"/>
      <c r="I82" s="27"/>
      <c r="K82" s="213"/>
    </row>
    <row r="83" spans="1:11" ht="12.75" customHeight="1"/>
    <row r="84" spans="1:11">
      <c r="C84" s="1"/>
      <c r="D84" s="1"/>
      <c r="E84" s="9"/>
      <c r="G84" s="1"/>
      <c r="H84" s="1"/>
      <c r="I84" s="29"/>
    </row>
    <row r="85" spans="1:11" ht="15" customHeight="1">
      <c r="C85" s="1"/>
      <c r="D85" s="1"/>
      <c r="E85" s="9"/>
      <c r="G85" s="1"/>
      <c r="H85" s="1"/>
      <c r="I85" s="29"/>
    </row>
    <row r="86" spans="1:11">
      <c r="C86" s="1"/>
      <c r="D86" s="1"/>
      <c r="E86" s="9"/>
      <c r="G86" s="1"/>
      <c r="H86" s="1"/>
      <c r="I86" s="29"/>
    </row>
    <row r="87" spans="1:11">
      <c r="C87" s="1"/>
      <c r="D87" s="1"/>
      <c r="E87" s="9"/>
      <c r="G87" s="1"/>
      <c r="H87" s="1"/>
      <c r="I87" s="29"/>
    </row>
    <row r="88" spans="1:11">
      <c r="C88" s="1"/>
      <c r="D88" s="1"/>
      <c r="E88" s="9"/>
      <c r="G88" s="1"/>
      <c r="H88" s="1"/>
      <c r="I88" s="29"/>
    </row>
    <row r="89" spans="1:11">
      <c r="C89" s="1"/>
      <c r="D89" s="1"/>
      <c r="E89" s="9"/>
      <c r="G89" s="1"/>
      <c r="H89" s="1"/>
      <c r="I89" s="29"/>
    </row>
    <row r="90" spans="1:11">
      <c r="C90" s="1"/>
      <c r="D90" s="1"/>
      <c r="E90" s="9"/>
      <c r="G90" s="1"/>
      <c r="H90" s="1"/>
      <c r="I90" s="29"/>
    </row>
    <row r="91" spans="1:11">
      <c r="C91" s="1"/>
      <c r="D91" s="1"/>
      <c r="E91" s="9"/>
      <c r="G91" s="1"/>
      <c r="H91" s="1"/>
      <c r="I91" s="29"/>
    </row>
    <row r="92" spans="1:11">
      <c r="C92" s="1"/>
      <c r="D92" s="1"/>
      <c r="E92" s="9"/>
      <c r="G92" s="1"/>
      <c r="H92" s="1"/>
      <c r="I92" s="29"/>
    </row>
    <row r="93" spans="1:11">
      <c r="C93" s="1"/>
      <c r="D93" s="1"/>
      <c r="E93" s="9"/>
      <c r="G93" s="1"/>
      <c r="H93" s="1"/>
      <c r="I93" s="29"/>
    </row>
    <row r="94" spans="1:11">
      <c r="C94" s="1"/>
      <c r="D94" s="1"/>
      <c r="E94" s="9"/>
      <c r="G94" s="1"/>
      <c r="H94" s="1"/>
      <c r="I94" s="29"/>
    </row>
    <row r="95" spans="1:11">
      <c r="C95" s="1"/>
      <c r="D95" s="1"/>
      <c r="E95" s="9"/>
      <c r="G95" s="1"/>
      <c r="H95" s="1"/>
      <c r="I95" s="29"/>
    </row>
    <row r="96" spans="1:11">
      <c r="C96" s="1"/>
      <c r="D96" s="1"/>
      <c r="E96" s="9"/>
      <c r="G96" s="1"/>
      <c r="H96" s="1"/>
      <c r="I96" s="29"/>
    </row>
    <row r="97" spans="3:9">
      <c r="C97" s="1"/>
      <c r="D97" s="1"/>
      <c r="E97" s="9"/>
      <c r="G97" s="1"/>
      <c r="H97" s="1"/>
      <c r="I97" s="29"/>
    </row>
    <row r="98" spans="3:9">
      <c r="C98" s="1"/>
      <c r="D98" s="1"/>
      <c r="E98" s="9"/>
      <c r="G98" s="1"/>
      <c r="H98" s="1"/>
      <c r="I98" s="29"/>
    </row>
    <row r="99" spans="3:9">
      <c r="C99" s="1"/>
      <c r="D99" s="1"/>
      <c r="E99" s="9"/>
      <c r="G99" s="1"/>
      <c r="H99" s="1"/>
      <c r="I99" s="29"/>
    </row>
  </sheetData>
  <sheetProtection password="CA9D"/>
  <mergeCells count="6">
    <mergeCell ref="B52:I52"/>
    <mergeCell ref="B5:I5"/>
    <mergeCell ref="B7:I7"/>
    <mergeCell ref="B8:I8"/>
    <mergeCell ref="C11:C12"/>
    <mergeCell ref="G11:G12"/>
  </mergeCells>
  <phoneticPr fontId="54" type="noConversion"/>
  <printOptions horizontalCentered="1"/>
  <pageMargins left="0.35433070866141736" right="0.35433070866141736" top="1.3385826771653544" bottom="0.27559055118110237" header="0.78740157480314965" footer="0.23622047244094491"/>
  <pageSetup paperSize="9" scale="65" orientation="landscape" r:id="rId1"/>
  <headerFooter alignWithMargins="0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4"/>
  <dimension ref="B4:K68"/>
  <sheetViews>
    <sheetView showGridLines="0" zoomScale="83" zoomScaleNormal="83" zoomScaleSheetLayoutView="100" workbookViewId="0">
      <selection activeCell="B6" sqref="B6:G6"/>
    </sheetView>
  </sheetViews>
  <sheetFormatPr baseColWidth="10" defaultColWidth="9.26953125" defaultRowHeight="13.5"/>
  <cols>
    <col min="1" max="1" width="1.7265625" style="2" customWidth="1"/>
    <col min="2" max="2" width="0.81640625" style="2" customWidth="1"/>
    <col min="3" max="3" width="77.26953125" style="2" customWidth="1"/>
    <col min="4" max="4" width="14.54296875" style="17" bestFit="1" customWidth="1"/>
    <col min="5" max="5" width="12.7265625" style="17" customWidth="1"/>
    <col min="6" max="6" width="13.7265625" style="17" customWidth="1"/>
    <col min="7" max="7" width="16" style="10" hidden="1" customWidth="1"/>
    <col min="8" max="8" width="1.54296875" style="2" customWidth="1"/>
    <col min="9" max="9" width="11.26953125" style="2" bestFit="1" customWidth="1"/>
    <col min="10" max="10" width="9.26953125" style="2"/>
    <col min="11" max="11" width="9.453125" style="2" bestFit="1" customWidth="1"/>
    <col min="12" max="234" width="9.26953125" style="2"/>
    <col min="235" max="235" width="4.7265625" style="2" customWidth="1"/>
    <col min="236" max="236" width="1.453125" style="2" customWidth="1"/>
    <col min="237" max="237" width="76" style="2" customWidth="1"/>
    <col min="238" max="238" width="10.7265625" style="2" bestFit="1" customWidth="1"/>
    <col min="239" max="240" width="13.7265625" style="2" customWidth="1"/>
    <col min="241" max="241" width="5" style="2" customWidth="1"/>
    <col min="242" max="242" width="11.26953125" style="2" bestFit="1" customWidth="1"/>
    <col min="243" max="243" width="9.26953125" style="2"/>
    <col min="244" max="245" width="9.7265625" style="2" bestFit="1" customWidth="1"/>
    <col min="246" max="490" width="9.26953125" style="2"/>
    <col min="491" max="491" width="4.7265625" style="2" customWidth="1"/>
    <col min="492" max="492" width="1.453125" style="2" customWidth="1"/>
    <col min="493" max="493" width="76" style="2" customWidth="1"/>
    <col min="494" max="494" width="10.7265625" style="2" bestFit="1" customWidth="1"/>
    <col min="495" max="496" width="13.7265625" style="2" customWidth="1"/>
    <col min="497" max="497" width="5" style="2" customWidth="1"/>
    <col min="498" max="498" width="11.26953125" style="2" bestFit="1" customWidth="1"/>
    <col min="499" max="499" width="9.26953125" style="2"/>
    <col min="500" max="501" width="9.7265625" style="2" bestFit="1" customWidth="1"/>
    <col min="502" max="746" width="9.26953125" style="2"/>
    <col min="747" max="747" width="4.7265625" style="2" customWidth="1"/>
    <col min="748" max="748" width="1.453125" style="2" customWidth="1"/>
    <col min="749" max="749" width="76" style="2" customWidth="1"/>
    <col min="750" max="750" width="10.7265625" style="2" bestFit="1" customWidth="1"/>
    <col min="751" max="752" width="13.7265625" style="2" customWidth="1"/>
    <col min="753" max="753" width="5" style="2" customWidth="1"/>
    <col min="754" max="754" width="11.26953125" style="2" bestFit="1" customWidth="1"/>
    <col min="755" max="755" width="9.26953125" style="2"/>
    <col min="756" max="757" width="9.7265625" style="2" bestFit="1" customWidth="1"/>
    <col min="758" max="1002" width="9.26953125" style="2"/>
    <col min="1003" max="1003" width="4.7265625" style="2" customWidth="1"/>
    <col min="1004" max="1004" width="1.453125" style="2" customWidth="1"/>
    <col min="1005" max="1005" width="76" style="2" customWidth="1"/>
    <col min="1006" max="1006" width="10.7265625" style="2" bestFit="1" customWidth="1"/>
    <col min="1007" max="1008" width="13.7265625" style="2" customWidth="1"/>
    <col min="1009" max="1009" width="5" style="2" customWidth="1"/>
    <col min="1010" max="1010" width="11.26953125" style="2" bestFit="1" customWidth="1"/>
    <col min="1011" max="1011" width="9.26953125" style="2"/>
    <col min="1012" max="1013" width="9.7265625" style="2" bestFit="1" customWidth="1"/>
    <col min="1014" max="1258" width="9.26953125" style="2"/>
    <col min="1259" max="1259" width="4.7265625" style="2" customWidth="1"/>
    <col min="1260" max="1260" width="1.453125" style="2" customWidth="1"/>
    <col min="1261" max="1261" width="76" style="2" customWidth="1"/>
    <col min="1262" max="1262" width="10.7265625" style="2" bestFit="1" customWidth="1"/>
    <col min="1263" max="1264" width="13.7265625" style="2" customWidth="1"/>
    <col min="1265" max="1265" width="5" style="2" customWidth="1"/>
    <col min="1266" max="1266" width="11.26953125" style="2" bestFit="1" customWidth="1"/>
    <col min="1267" max="1267" width="9.26953125" style="2"/>
    <col min="1268" max="1269" width="9.7265625" style="2" bestFit="1" customWidth="1"/>
    <col min="1270" max="1514" width="9.26953125" style="2"/>
    <col min="1515" max="1515" width="4.7265625" style="2" customWidth="1"/>
    <col min="1516" max="1516" width="1.453125" style="2" customWidth="1"/>
    <col min="1517" max="1517" width="76" style="2" customWidth="1"/>
    <col min="1518" max="1518" width="10.7265625" style="2" bestFit="1" customWidth="1"/>
    <col min="1519" max="1520" width="13.7265625" style="2" customWidth="1"/>
    <col min="1521" max="1521" width="5" style="2" customWidth="1"/>
    <col min="1522" max="1522" width="11.26953125" style="2" bestFit="1" customWidth="1"/>
    <col min="1523" max="1523" width="9.26953125" style="2"/>
    <col min="1524" max="1525" width="9.7265625" style="2" bestFit="1" customWidth="1"/>
    <col min="1526" max="1770" width="9.26953125" style="2"/>
    <col min="1771" max="1771" width="4.7265625" style="2" customWidth="1"/>
    <col min="1772" max="1772" width="1.453125" style="2" customWidth="1"/>
    <col min="1773" max="1773" width="76" style="2" customWidth="1"/>
    <col min="1774" max="1774" width="10.7265625" style="2" bestFit="1" customWidth="1"/>
    <col min="1775" max="1776" width="13.7265625" style="2" customWidth="1"/>
    <col min="1777" max="1777" width="5" style="2" customWidth="1"/>
    <col min="1778" max="1778" width="11.26953125" style="2" bestFit="1" customWidth="1"/>
    <col min="1779" max="1779" width="9.26953125" style="2"/>
    <col min="1780" max="1781" width="9.7265625" style="2" bestFit="1" customWidth="1"/>
    <col min="1782" max="2026" width="9.26953125" style="2"/>
    <col min="2027" max="2027" width="4.7265625" style="2" customWidth="1"/>
    <col min="2028" max="2028" width="1.453125" style="2" customWidth="1"/>
    <col min="2029" max="2029" width="76" style="2" customWidth="1"/>
    <col min="2030" max="2030" width="10.7265625" style="2" bestFit="1" customWidth="1"/>
    <col min="2031" max="2032" width="13.7265625" style="2" customWidth="1"/>
    <col min="2033" max="2033" width="5" style="2" customWidth="1"/>
    <col min="2034" max="2034" width="11.26953125" style="2" bestFit="1" customWidth="1"/>
    <col min="2035" max="2035" width="9.26953125" style="2"/>
    <col min="2036" max="2037" width="9.7265625" style="2" bestFit="1" customWidth="1"/>
    <col min="2038" max="2282" width="9.26953125" style="2"/>
    <col min="2283" max="2283" width="4.7265625" style="2" customWidth="1"/>
    <col min="2284" max="2284" width="1.453125" style="2" customWidth="1"/>
    <col min="2285" max="2285" width="76" style="2" customWidth="1"/>
    <col min="2286" max="2286" width="10.7265625" style="2" bestFit="1" customWidth="1"/>
    <col min="2287" max="2288" width="13.7265625" style="2" customWidth="1"/>
    <col min="2289" max="2289" width="5" style="2" customWidth="1"/>
    <col min="2290" max="2290" width="11.26953125" style="2" bestFit="1" customWidth="1"/>
    <col min="2291" max="2291" width="9.26953125" style="2"/>
    <col min="2292" max="2293" width="9.7265625" style="2" bestFit="1" customWidth="1"/>
    <col min="2294" max="2538" width="9.26953125" style="2"/>
    <col min="2539" max="2539" width="4.7265625" style="2" customWidth="1"/>
    <col min="2540" max="2540" width="1.453125" style="2" customWidth="1"/>
    <col min="2541" max="2541" width="76" style="2" customWidth="1"/>
    <col min="2542" max="2542" width="10.7265625" style="2" bestFit="1" customWidth="1"/>
    <col min="2543" max="2544" width="13.7265625" style="2" customWidth="1"/>
    <col min="2545" max="2545" width="5" style="2" customWidth="1"/>
    <col min="2546" max="2546" width="11.26953125" style="2" bestFit="1" customWidth="1"/>
    <col min="2547" max="2547" width="9.26953125" style="2"/>
    <col min="2548" max="2549" width="9.7265625" style="2" bestFit="1" customWidth="1"/>
    <col min="2550" max="2794" width="9.26953125" style="2"/>
    <col min="2795" max="2795" width="4.7265625" style="2" customWidth="1"/>
    <col min="2796" max="2796" width="1.453125" style="2" customWidth="1"/>
    <col min="2797" max="2797" width="76" style="2" customWidth="1"/>
    <col min="2798" max="2798" width="10.7265625" style="2" bestFit="1" customWidth="1"/>
    <col min="2799" max="2800" width="13.7265625" style="2" customWidth="1"/>
    <col min="2801" max="2801" width="5" style="2" customWidth="1"/>
    <col min="2802" max="2802" width="11.26953125" style="2" bestFit="1" customWidth="1"/>
    <col min="2803" max="2803" width="9.26953125" style="2"/>
    <col min="2804" max="2805" width="9.7265625" style="2" bestFit="1" customWidth="1"/>
    <col min="2806" max="3050" width="9.26953125" style="2"/>
    <col min="3051" max="3051" width="4.7265625" style="2" customWidth="1"/>
    <col min="3052" max="3052" width="1.453125" style="2" customWidth="1"/>
    <col min="3053" max="3053" width="76" style="2" customWidth="1"/>
    <col min="3054" max="3054" width="10.7265625" style="2" bestFit="1" customWidth="1"/>
    <col min="3055" max="3056" width="13.7265625" style="2" customWidth="1"/>
    <col min="3057" max="3057" width="5" style="2" customWidth="1"/>
    <col min="3058" max="3058" width="11.26953125" style="2" bestFit="1" customWidth="1"/>
    <col min="3059" max="3059" width="9.26953125" style="2"/>
    <col min="3060" max="3061" width="9.7265625" style="2" bestFit="1" customWidth="1"/>
    <col min="3062" max="3306" width="9.26953125" style="2"/>
    <col min="3307" max="3307" width="4.7265625" style="2" customWidth="1"/>
    <col min="3308" max="3308" width="1.453125" style="2" customWidth="1"/>
    <col min="3309" max="3309" width="76" style="2" customWidth="1"/>
    <col min="3310" max="3310" width="10.7265625" style="2" bestFit="1" customWidth="1"/>
    <col min="3311" max="3312" width="13.7265625" style="2" customWidth="1"/>
    <col min="3313" max="3313" width="5" style="2" customWidth="1"/>
    <col min="3314" max="3314" width="11.26953125" style="2" bestFit="1" customWidth="1"/>
    <col min="3315" max="3315" width="9.26953125" style="2"/>
    <col min="3316" max="3317" width="9.7265625" style="2" bestFit="1" customWidth="1"/>
    <col min="3318" max="3562" width="9.26953125" style="2"/>
    <col min="3563" max="3563" width="4.7265625" style="2" customWidth="1"/>
    <col min="3564" max="3564" width="1.453125" style="2" customWidth="1"/>
    <col min="3565" max="3565" width="76" style="2" customWidth="1"/>
    <col min="3566" max="3566" width="10.7265625" style="2" bestFit="1" customWidth="1"/>
    <col min="3567" max="3568" width="13.7265625" style="2" customWidth="1"/>
    <col min="3569" max="3569" width="5" style="2" customWidth="1"/>
    <col min="3570" max="3570" width="11.26953125" style="2" bestFit="1" customWidth="1"/>
    <col min="3571" max="3571" width="9.26953125" style="2"/>
    <col min="3572" max="3573" width="9.7265625" style="2" bestFit="1" customWidth="1"/>
    <col min="3574" max="3818" width="9.26953125" style="2"/>
    <col min="3819" max="3819" width="4.7265625" style="2" customWidth="1"/>
    <col min="3820" max="3820" width="1.453125" style="2" customWidth="1"/>
    <col min="3821" max="3821" width="76" style="2" customWidth="1"/>
    <col min="3822" max="3822" width="10.7265625" style="2" bestFit="1" customWidth="1"/>
    <col min="3823" max="3824" width="13.7265625" style="2" customWidth="1"/>
    <col min="3825" max="3825" width="5" style="2" customWidth="1"/>
    <col min="3826" max="3826" width="11.26953125" style="2" bestFit="1" customWidth="1"/>
    <col min="3827" max="3827" width="9.26953125" style="2"/>
    <col min="3828" max="3829" width="9.7265625" style="2" bestFit="1" customWidth="1"/>
    <col min="3830" max="4074" width="9.26953125" style="2"/>
    <col min="4075" max="4075" width="4.7265625" style="2" customWidth="1"/>
    <col min="4076" max="4076" width="1.453125" style="2" customWidth="1"/>
    <col min="4077" max="4077" width="76" style="2" customWidth="1"/>
    <col min="4078" max="4078" width="10.7265625" style="2" bestFit="1" customWidth="1"/>
    <col min="4079" max="4080" width="13.7265625" style="2" customWidth="1"/>
    <col min="4081" max="4081" width="5" style="2" customWidth="1"/>
    <col min="4082" max="4082" width="11.26953125" style="2" bestFit="1" customWidth="1"/>
    <col min="4083" max="4083" width="9.26953125" style="2"/>
    <col min="4084" max="4085" width="9.7265625" style="2" bestFit="1" customWidth="1"/>
    <col min="4086" max="4330" width="9.26953125" style="2"/>
    <col min="4331" max="4331" width="4.7265625" style="2" customWidth="1"/>
    <col min="4332" max="4332" width="1.453125" style="2" customWidth="1"/>
    <col min="4333" max="4333" width="76" style="2" customWidth="1"/>
    <col min="4334" max="4334" width="10.7265625" style="2" bestFit="1" customWidth="1"/>
    <col min="4335" max="4336" width="13.7265625" style="2" customWidth="1"/>
    <col min="4337" max="4337" width="5" style="2" customWidth="1"/>
    <col min="4338" max="4338" width="11.26953125" style="2" bestFit="1" customWidth="1"/>
    <col min="4339" max="4339" width="9.26953125" style="2"/>
    <col min="4340" max="4341" width="9.7265625" style="2" bestFit="1" customWidth="1"/>
    <col min="4342" max="4586" width="9.26953125" style="2"/>
    <col min="4587" max="4587" width="4.7265625" style="2" customWidth="1"/>
    <col min="4588" max="4588" width="1.453125" style="2" customWidth="1"/>
    <col min="4589" max="4589" width="76" style="2" customWidth="1"/>
    <col min="4590" max="4590" width="10.7265625" style="2" bestFit="1" customWidth="1"/>
    <col min="4591" max="4592" width="13.7265625" style="2" customWidth="1"/>
    <col min="4593" max="4593" width="5" style="2" customWidth="1"/>
    <col min="4594" max="4594" width="11.26953125" style="2" bestFit="1" customWidth="1"/>
    <col min="4595" max="4595" width="9.26953125" style="2"/>
    <col min="4596" max="4597" width="9.7265625" style="2" bestFit="1" customWidth="1"/>
    <col min="4598" max="4842" width="9.26953125" style="2"/>
    <col min="4843" max="4843" width="4.7265625" style="2" customWidth="1"/>
    <col min="4844" max="4844" width="1.453125" style="2" customWidth="1"/>
    <col min="4845" max="4845" width="76" style="2" customWidth="1"/>
    <col min="4846" max="4846" width="10.7265625" style="2" bestFit="1" customWidth="1"/>
    <col min="4847" max="4848" width="13.7265625" style="2" customWidth="1"/>
    <col min="4849" max="4849" width="5" style="2" customWidth="1"/>
    <col min="4850" max="4850" width="11.26953125" style="2" bestFit="1" customWidth="1"/>
    <col min="4851" max="4851" width="9.26953125" style="2"/>
    <col min="4852" max="4853" width="9.7265625" style="2" bestFit="1" customWidth="1"/>
    <col min="4854" max="5098" width="9.26953125" style="2"/>
    <col min="5099" max="5099" width="4.7265625" style="2" customWidth="1"/>
    <col min="5100" max="5100" width="1.453125" style="2" customWidth="1"/>
    <col min="5101" max="5101" width="76" style="2" customWidth="1"/>
    <col min="5102" max="5102" width="10.7265625" style="2" bestFit="1" customWidth="1"/>
    <col min="5103" max="5104" width="13.7265625" style="2" customWidth="1"/>
    <col min="5105" max="5105" width="5" style="2" customWidth="1"/>
    <col min="5106" max="5106" width="11.26953125" style="2" bestFit="1" customWidth="1"/>
    <col min="5107" max="5107" width="9.26953125" style="2"/>
    <col min="5108" max="5109" width="9.7265625" style="2" bestFit="1" customWidth="1"/>
    <col min="5110" max="5354" width="9.26953125" style="2"/>
    <col min="5355" max="5355" width="4.7265625" style="2" customWidth="1"/>
    <col min="5356" max="5356" width="1.453125" style="2" customWidth="1"/>
    <col min="5357" max="5357" width="76" style="2" customWidth="1"/>
    <col min="5358" max="5358" width="10.7265625" style="2" bestFit="1" customWidth="1"/>
    <col min="5359" max="5360" width="13.7265625" style="2" customWidth="1"/>
    <col min="5361" max="5361" width="5" style="2" customWidth="1"/>
    <col min="5362" max="5362" width="11.26953125" style="2" bestFit="1" customWidth="1"/>
    <col min="5363" max="5363" width="9.26953125" style="2"/>
    <col min="5364" max="5365" width="9.7265625" style="2" bestFit="1" customWidth="1"/>
    <col min="5366" max="5610" width="9.26953125" style="2"/>
    <col min="5611" max="5611" width="4.7265625" style="2" customWidth="1"/>
    <col min="5612" max="5612" width="1.453125" style="2" customWidth="1"/>
    <col min="5613" max="5613" width="76" style="2" customWidth="1"/>
    <col min="5614" max="5614" width="10.7265625" style="2" bestFit="1" customWidth="1"/>
    <col min="5615" max="5616" width="13.7265625" style="2" customWidth="1"/>
    <col min="5617" max="5617" width="5" style="2" customWidth="1"/>
    <col min="5618" max="5618" width="11.26953125" style="2" bestFit="1" customWidth="1"/>
    <col min="5619" max="5619" width="9.26953125" style="2"/>
    <col min="5620" max="5621" width="9.7265625" style="2" bestFit="1" customWidth="1"/>
    <col min="5622" max="5866" width="9.26953125" style="2"/>
    <col min="5867" max="5867" width="4.7265625" style="2" customWidth="1"/>
    <col min="5868" max="5868" width="1.453125" style="2" customWidth="1"/>
    <col min="5869" max="5869" width="76" style="2" customWidth="1"/>
    <col min="5870" max="5870" width="10.7265625" style="2" bestFit="1" customWidth="1"/>
    <col min="5871" max="5872" width="13.7265625" style="2" customWidth="1"/>
    <col min="5873" max="5873" width="5" style="2" customWidth="1"/>
    <col min="5874" max="5874" width="11.26953125" style="2" bestFit="1" customWidth="1"/>
    <col min="5875" max="5875" width="9.26953125" style="2"/>
    <col min="5876" max="5877" width="9.7265625" style="2" bestFit="1" customWidth="1"/>
    <col min="5878" max="6122" width="9.26953125" style="2"/>
    <col min="6123" max="6123" width="4.7265625" style="2" customWidth="1"/>
    <col min="6124" max="6124" width="1.453125" style="2" customWidth="1"/>
    <col min="6125" max="6125" width="76" style="2" customWidth="1"/>
    <col min="6126" max="6126" width="10.7265625" style="2" bestFit="1" customWidth="1"/>
    <col min="6127" max="6128" width="13.7265625" style="2" customWidth="1"/>
    <col min="6129" max="6129" width="5" style="2" customWidth="1"/>
    <col min="6130" max="6130" width="11.26953125" style="2" bestFit="1" customWidth="1"/>
    <col min="6131" max="6131" width="9.26953125" style="2"/>
    <col min="6132" max="6133" width="9.7265625" style="2" bestFit="1" customWidth="1"/>
    <col min="6134" max="6378" width="9.26953125" style="2"/>
    <col min="6379" max="6379" width="4.7265625" style="2" customWidth="1"/>
    <col min="6380" max="6380" width="1.453125" style="2" customWidth="1"/>
    <col min="6381" max="6381" width="76" style="2" customWidth="1"/>
    <col min="6382" max="6382" width="10.7265625" style="2" bestFit="1" customWidth="1"/>
    <col min="6383" max="6384" width="13.7265625" style="2" customWidth="1"/>
    <col min="6385" max="6385" width="5" style="2" customWidth="1"/>
    <col min="6386" max="6386" width="11.26953125" style="2" bestFit="1" customWidth="1"/>
    <col min="6387" max="6387" width="9.26953125" style="2"/>
    <col min="6388" max="6389" width="9.7265625" style="2" bestFit="1" customWidth="1"/>
    <col min="6390" max="6634" width="9.26953125" style="2"/>
    <col min="6635" max="6635" width="4.7265625" style="2" customWidth="1"/>
    <col min="6636" max="6636" width="1.453125" style="2" customWidth="1"/>
    <col min="6637" max="6637" width="76" style="2" customWidth="1"/>
    <col min="6638" max="6638" width="10.7265625" style="2" bestFit="1" customWidth="1"/>
    <col min="6639" max="6640" width="13.7265625" style="2" customWidth="1"/>
    <col min="6641" max="6641" width="5" style="2" customWidth="1"/>
    <col min="6642" max="6642" width="11.26953125" style="2" bestFit="1" customWidth="1"/>
    <col min="6643" max="6643" width="9.26953125" style="2"/>
    <col min="6644" max="6645" width="9.7265625" style="2" bestFit="1" customWidth="1"/>
    <col min="6646" max="6890" width="9.26953125" style="2"/>
    <col min="6891" max="6891" width="4.7265625" style="2" customWidth="1"/>
    <col min="6892" max="6892" width="1.453125" style="2" customWidth="1"/>
    <col min="6893" max="6893" width="76" style="2" customWidth="1"/>
    <col min="6894" max="6894" width="10.7265625" style="2" bestFit="1" customWidth="1"/>
    <col min="6895" max="6896" width="13.7265625" style="2" customWidth="1"/>
    <col min="6897" max="6897" width="5" style="2" customWidth="1"/>
    <col min="6898" max="6898" width="11.26953125" style="2" bestFit="1" customWidth="1"/>
    <col min="6899" max="6899" width="9.26953125" style="2"/>
    <col min="6900" max="6901" width="9.7265625" style="2" bestFit="1" customWidth="1"/>
    <col min="6902" max="7146" width="9.26953125" style="2"/>
    <col min="7147" max="7147" width="4.7265625" style="2" customWidth="1"/>
    <col min="7148" max="7148" width="1.453125" style="2" customWidth="1"/>
    <col min="7149" max="7149" width="76" style="2" customWidth="1"/>
    <col min="7150" max="7150" width="10.7265625" style="2" bestFit="1" customWidth="1"/>
    <col min="7151" max="7152" width="13.7265625" style="2" customWidth="1"/>
    <col min="7153" max="7153" width="5" style="2" customWidth="1"/>
    <col min="7154" max="7154" width="11.26953125" style="2" bestFit="1" customWidth="1"/>
    <col min="7155" max="7155" width="9.26953125" style="2"/>
    <col min="7156" max="7157" width="9.7265625" style="2" bestFit="1" customWidth="1"/>
    <col min="7158" max="7402" width="9.26953125" style="2"/>
    <col min="7403" max="7403" width="4.7265625" style="2" customWidth="1"/>
    <col min="7404" max="7404" width="1.453125" style="2" customWidth="1"/>
    <col min="7405" max="7405" width="76" style="2" customWidth="1"/>
    <col min="7406" max="7406" width="10.7265625" style="2" bestFit="1" customWidth="1"/>
    <col min="7407" max="7408" width="13.7265625" style="2" customWidth="1"/>
    <col min="7409" max="7409" width="5" style="2" customWidth="1"/>
    <col min="7410" max="7410" width="11.26953125" style="2" bestFit="1" customWidth="1"/>
    <col min="7411" max="7411" width="9.26953125" style="2"/>
    <col min="7412" max="7413" width="9.7265625" style="2" bestFit="1" customWidth="1"/>
    <col min="7414" max="7658" width="9.26953125" style="2"/>
    <col min="7659" max="7659" width="4.7265625" style="2" customWidth="1"/>
    <col min="7660" max="7660" width="1.453125" style="2" customWidth="1"/>
    <col min="7661" max="7661" width="76" style="2" customWidth="1"/>
    <col min="7662" max="7662" width="10.7265625" style="2" bestFit="1" customWidth="1"/>
    <col min="7663" max="7664" width="13.7265625" style="2" customWidth="1"/>
    <col min="7665" max="7665" width="5" style="2" customWidth="1"/>
    <col min="7666" max="7666" width="11.26953125" style="2" bestFit="1" customWidth="1"/>
    <col min="7667" max="7667" width="9.26953125" style="2"/>
    <col min="7668" max="7669" width="9.7265625" style="2" bestFit="1" customWidth="1"/>
    <col min="7670" max="7914" width="9.26953125" style="2"/>
    <col min="7915" max="7915" width="4.7265625" style="2" customWidth="1"/>
    <col min="7916" max="7916" width="1.453125" style="2" customWidth="1"/>
    <col min="7917" max="7917" width="76" style="2" customWidth="1"/>
    <col min="7918" max="7918" width="10.7265625" style="2" bestFit="1" customWidth="1"/>
    <col min="7919" max="7920" width="13.7265625" style="2" customWidth="1"/>
    <col min="7921" max="7921" width="5" style="2" customWidth="1"/>
    <col min="7922" max="7922" width="11.26953125" style="2" bestFit="1" customWidth="1"/>
    <col min="7923" max="7923" width="9.26953125" style="2"/>
    <col min="7924" max="7925" width="9.7265625" style="2" bestFit="1" customWidth="1"/>
    <col min="7926" max="8170" width="9.26953125" style="2"/>
    <col min="8171" max="8171" width="4.7265625" style="2" customWidth="1"/>
    <col min="8172" max="8172" width="1.453125" style="2" customWidth="1"/>
    <col min="8173" max="8173" width="76" style="2" customWidth="1"/>
    <col min="8174" max="8174" width="10.7265625" style="2" bestFit="1" customWidth="1"/>
    <col min="8175" max="8176" width="13.7265625" style="2" customWidth="1"/>
    <col min="8177" max="8177" width="5" style="2" customWidth="1"/>
    <col min="8178" max="8178" width="11.26953125" style="2" bestFit="1" customWidth="1"/>
    <col min="8179" max="8179" width="9.26953125" style="2"/>
    <col min="8180" max="8181" width="9.7265625" style="2" bestFit="1" customWidth="1"/>
    <col min="8182" max="8426" width="9.26953125" style="2"/>
    <col min="8427" max="8427" width="4.7265625" style="2" customWidth="1"/>
    <col min="8428" max="8428" width="1.453125" style="2" customWidth="1"/>
    <col min="8429" max="8429" width="76" style="2" customWidth="1"/>
    <col min="8430" max="8430" width="10.7265625" style="2" bestFit="1" customWidth="1"/>
    <col min="8431" max="8432" width="13.7265625" style="2" customWidth="1"/>
    <col min="8433" max="8433" width="5" style="2" customWidth="1"/>
    <col min="8434" max="8434" width="11.26953125" style="2" bestFit="1" customWidth="1"/>
    <col min="8435" max="8435" width="9.26953125" style="2"/>
    <col min="8436" max="8437" width="9.7265625" style="2" bestFit="1" customWidth="1"/>
    <col min="8438" max="8682" width="9.26953125" style="2"/>
    <col min="8683" max="8683" width="4.7265625" style="2" customWidth="1"/>
    <col min="8684" max="8684" width="1.453125" style="2" customWidth="1"/>
    <col min="8685" max="8685" width="76" style="2" customWidth="1"/>
    <col min="8686" max="8686" width="10.7265625" style="2" bestFit="1" customWidth="1"/>
    <col min="8687" max="8688" width="13.7265625" style="2" customWidth="1"/>
    <col min="8689" max="8689" width="5" style="2" customWidth="1"/>
    <col min="8690" max="8690" width="11.26953125" style="2" bestFit="1" customWidth="1"/>
    <col min="8691" max="8691" width="9.26953125" style="2"/>
    <col min="8692" max="8693" width="9.7265625" style="2" bestFit="1" customWidth="1"/>
    <col min="8694" max="8938" width="9.26953125" style="2"/>
    <col min="8939" max="8939" width="4.7265625" style="2" customWidth="1"/>
    <col min="8940" max="8940" width="1.453125" style="2" customWidth="1"/>
    <col min="8941" max="8941" width="76" style="2" customWidth="1"/>
    <col min="8942" max="8942" width="10.7265625" style="2" bestFit="1" customWidth="1"/>
    <col min="8943" max="8944" width="13.7265625" style="2" customWidth="1"/>
    <col min="8945" max="8945" width="5" style="2" customWidth="1"/>
    <col min="8946" max="8946" width="11.26953125" style="2" bestFit="1" customWidth="1"/>
    <col min="8947" max="8947" width="9.26953125" style="2"/>
    <col min="8948" max="8949" width="9.7265625" style="2" bestFit="1" customWidth="1"/>
    <col min="8950" max="9194" width="9.26953125" style="2"/>
    <col min="9195" max="9195" width="4.7265625" style="2" customWidth="1"/>
    <col min="9196" max="9196" width="1.453125" style="2" customWidth="1"/>
    <col min="9197" max="9197" width="76" style="2" customWidth="1"/>
    <col min="9198" max="9198" width="10.7265625" style="2" bestFit="1" customWidth="1"/>
    <col min="9199" max="9200" width="13.7265625" style="2" customWidth="1"/>
    <col min="9201" max="9201" width="5" style="2" customWidth="1"/>
    <col min="9202" max="9202" width="11.26953125" style="2" bestFit="1" customWidth="1"/>
    <col min="9203" max="9203" width="9.26953125" style="2"/>
    <col min="9204" max="9205" width="9.7265625" style="2" bestFit="1" customWidth="1"/>
    <col min="9206" max="9450" width="9.26953125" style="2"/>
    <col min="9451" max="9451" width="4.7265625" style="2" customWidth="1"/>
    <col min="9452" max="9452" width="1.453125" style="2" customWidth="1"/>
    <col min="9453" max="9453" width="76" style="2" customWidth="1"/>
    <col min="9454" max="9454" width="10.7265625" style="2" bestFit="1" customWidth="1"/>
    <col min="9455" max="9456" width="13.7265625" style="2" customWidth="1"/>
    <col min="9457" max="9457" width="5" style="2" customWidth="1"/>
    <col min="9458" max="9458" width="11.26953125" style="2" bestFit="1" customWidth="1"/>
    <col min="9459" max="9459" width="9.26953125" style="2"/>
    <col min="9460" max="9461" width="9.7265625" style="2" bestFit="1" customWidth="1"/>
    <col min="9462" max="9706" width="9.26953125" style="2"/>
    <col min="9707" max="9707" width="4.7265625" style="2" customWidth="1"/>
    <col min="9708" max="9708" width="1.453125" style="2" customWidth="1"/>
    <col min="9709" max="9709" width="76" style="2" customWidth="1"/>
    <col min="9710" max="9710" width="10.7265625" style="2" bestFit="1" customWidth="1"/>
    <col min="9711" max="9712" width="13.7265625" style="2" customWidth="1"/>
    <col min="9713" max="9713" width="5" style="2" customWidth="1"/>
    <col min="9714" max="9714" width="11.26953125" style="2" bestFit="1" customWidth="1"/>
    <col min="9715" max="9715" width="9.26953125" style="2"/>
    <col min="9716" max="9717" width="9.7265625" style="2" bestFit="1" customWidth="1"/>
    <col min="9718" max="9962" width="9.26953125" style="2"/>
    <col min="9963" max="9963" width="4.7265625" style="2" customWidth="1"/>
    <col min="9964" max="9964" width="1.453125" style="2" customWidth="1"/>
    <col min="9965" max="9965" width="76" style="2" customWidth="1"/>
    <col min="9966" max="9966" width="10.7265625" style="2" bestFit="1" customWidth="1"/>
    <col min="9967" max="9968" width="13.7265625" style="2" customWidth="1"/>
    <col min="9969" max="9969" width="5" style="2" customWidth="1"/>
    <col min="9970" max="9970" width="11.26953125" style="2" bestFit="1" customWidth="1"/>
    <col min="9971" max="9971" width="9.26953125" style="2"/>
    <col min="9972" max="9973" width="9.7265625" style="2" bestFit="1" customWidth="1"/>
    <col min="9974" max="10218" width="9.26953125" style="2"/>
    <col min="10219" max="10219" width="4.7265625" style="2" customWidth="1"/>
    <col min="10220" max="10220" width="1.453125" style="2" customWidth="1"/>
    <col min="10221" max="10221" width="76" style="2" customWidth="1"/>
    <col min="10222" max="10222" width="10.7265625" style="2" bestFit="1" customWidth="1"/>
    <col min="10223" max="10224" width="13.7265625" style="2" customWidth="1"/>
    <col min="10225" max="10225" width="5" style="2" customWidth="1"/>
    <col min="10226" max="10226" width="11.26953125" style="2" bestFit="1" customWidth="1"/>
    <col min="10227" max="10227" width="9.26953125" style="2"/>
    <col min="10228" max="10229" width="9.7265625" style="2" bestFit="1" customWidth="1"/>
    <col min="10230" max="10474" width="9.26953125" style="2"/>
    <col min="10475" max="10475" width="4.7265625" style="2" customWidth="1"/>
    <col min="10476" max="10476" width="1.453125" style="2" customWidth="1"/>
    <col min="10477" max="10477" width="76" style="2" customWidth="1"/>
    <col min="10478" max="10478" width="10.7265625" style="2" bestFit="1" customWidth="1"/>
    <col min="10479" max="10480" width="13.7265625" style="2" customWidth="1"/>
    <col min="10481" max="10481" width="5" style="2" customWidth="1"/>
    <col min="10482" max="10482" width="11.26953125" style="2" bestFit="1" customWidth="1"/>
    <col min="10483" max="10483" width="9.26953125" style="2"/>
    <col min="10484" max="10485" width="9.7265625" style="2" bestFit="1" customWidth="1"/>
    <col min="10486" max="10730" width="9.26953125" style="2"/>
    <col min="10731" max="10731" width="4.7265625" style="2" customWidth="1"/>
    <col min="10732" max="10732" width="1.453125" style="2" customWidth="1"/>
    <col min="10733" max="10733" width="76" style="2" customWidth="1"/>
    <col min="10734" max="10734" width="10.7265625" style="2" bestFit="1" customWidth="1"/>
    <col min="10735" max="10736" width="13.7265625" style="2" customWidth="1"/>
    <col min="10737" max="10737" width="5" style="2" customWidth="1"/>
    <col min="10738" max="10738" width="11.26953125" style="2" bestFit="1" customWidth="1"/>
    <col min="10739" max="10739" width="9.26953125" style="2"/>
    <col min="10740" max="10741" width="9.7265625" style="2" bestFit="1" customWidth="1"/>
    <col min="10742" max="10986" width="9.26953125" style="2"/>
    <col min="10987" max="10987" width="4.7265625" style="2" customWidth="1"/>
    <col min="10988" max="10988" width="1.453125" style="2" customWidth="1"/>
    <col min="10989" max="10989" width="76" style="2" customWidth="1"/>
    <col min="10990" max="10990" width="10.7265625" style="2" bestFit="1" customWidth="1"/>
    <col min="10991" max="10992" width="13.7265625" style="2" customWidth="1"/>
    <col min="10993" max="10993" width="5" style="2" customWidth="1"/>
    <col min="10994" max="10994" width="11.26953125" style="2" bestFit="1" customWidth="1"/>
    <col min="10995" max="10995" width="9.26953125" style="2"/>
    <col min="10996" max="10997" width="9.7265625" style="2" bestFit="1" customWidth="1"/>
    <col min="10998" max="11242" width="9.26953125" style="2"/>
    <col min="11243" max="11243" width="4.7265625" style="2" customWidth="1"/>
    <col min="11244" max="11244" width="1.453125" style="2" customWidth="1"/>
    <col min="11245" max="11245" width="76" style="2" customWidth="1"/>
    <col min="11246" max="11246" width="10.7265625" style="2" bestFit="1" customWidth="1"/>
    <col min="11247" max="11248" width="13.7265625" style="2" customWidth="1"/>
    <col min="11249" max="11249" width="5" style="2" customWidth="1"/>
    <col min="11250" max="11250" width="11.26953125" style="2" bestFit="1" customWidth="1"/>
    <col min="11251" max="11251" width="9.26953125" style="2"/>
    <col min="11252" max="11253" width="9.7265625" style="2" bestFit="1" customWidth="1"/>
    <col min="11254" max="11498" width="9.26953125" style="2"/>
    <col min="11499" max="11499" width="4.7265625" style="2" customWidth="1"/>
    <col min="11500" max="11500" width="1.453125" style="2" customWidth="1"/>
    <col min="11501" max="11501" width="76" style="2" customWidth="1"/>
    <col min="11502" max="11502" width="10.7265625" style="2" bestFit="1" customWidth="1"/>
    <col min="11503" max="11504" width="13.7265625" style="2" customWidth="1"/>
    <col min="11505" max="11505" width="5" style="2" customWidth="1"/>
    <col min="11506" max="11506" width="11.26953125" style="2" bestFit="1" customWidth="1"/>
    <col min="11507" max="11507" width="9.26953125" style="2"/>
    <col min="11508" max="11509" width="9.7265625" style="2" bestFit="1" customWidth="1"/>
    <col min="11510" max="11754" width="9.26953125" style="2"/>
    <col min="11755" max="11755" width="4.7265625" style="2" customWidth="1"/>
    <col min="11756" max="11756" width="1.453125" style="2" customWidth="1"/>
    <col min="11757" max="11757" width="76" style="2" customWidth="1"/>
    <col min="11758" max="11758" width="10.7265625" style="2" bestFit="1" customWidth="1"/>
    <col min="11759" max="11760" width="13.7265625" style="2" customWidth="1"/>
    <col min="11761" max="11761" width="5" style="2" customWidth="1"/>
    <col min="11762" max="11762" width="11.26953125" style="2" bestFit="1" customWidth="1"/>
    <col min="11763" max="11763" width="9.26953125" style="2"/>
    <col min="11764" max="11765" width="9.7265625" style="2" bestFit="1" customWidth="1"/>
    <col min="11766" max="12010" width="9.26953125" style="2"/>
    <col min="12011" max="12011" width="4.7265625" style="2" customWidth="1"/>
    <col min="12012" max="12012" width="1.453125" style="2" customWidth="1"/>
    <col min="12013" max="12013" width="76" style="2" customWidth="1"/>
    <col min="12014" max="12014" width="10.7265625" style="2" bestFit="1" customWidth="1"/>
    <col min="12015" max="12016" width="13.7265625" style="2" customWidth="1"/>
    <col min="12017" max="12017" width="5" style="2" customWidth="1"/>
    <col min="12018" max="12018" width="11.26953125" style="2" bestFit="1" customWidth="1"/>
    <col min="12019" max="12019" width="9.26953125" style="2"/>
    <col min="12020" max="12021" width="9.7265625" style="2" bestFit="1" customWidth="1"/>
    <col min="12022" max="12266" width="9.26953125" style="2"/>
    <col min="12267" max="12267" width="4.7265625" style="2" customWidth="1"/>
    <col min="12268" max="12268" width="1.453125" style="2" customWidth="1"/>
    <col min="12269" max="12269" width="76" style="2" customWidth="1"/>
    <col min="12270" max="12270" width="10.7265625" style="2" bestFit="1" customWidth="1"/>
    <col min="12271" max="12272" width="13.7265625" style="2" customWidth="1"/>
    <col min="12273" max="12273" width="5" style="2" customWidth="1"/>
    <col min="12274" max="12274" width="11.26953125" style="2" bestFit="1" customWidth="1"/>
    <col min="12275" max="12275" width="9.26953125" style="2"/>
    <col min="12276" max="12277" width="9.7265625" style="2" bestFit="1" customWidth="1"/>
    <col min="12278" max="12522" width="9.26953125" style="2"/>
    <col min="12523" max="12523" width="4.7265625" style="2" customWidth="1"/>
    <col min="12524" max="12524" width="1.453125" style="2" customWidth="1"/>
    <col min="12525" max="12525" width="76" style="2" customWidth="1"/>
    <col min="12526" max="12526" width="10.7265625" style="2" bestFit="1" customWidth="1"/>
    <col min="12527" max="12528" width="13.7265625" style="2" customWidth="1"/>
    <col min="12529" max="12529" width="5" style="2" customWidth="1"/>
    <col min="12530" max="12530" width="11.26953125" style="2" bestFit="1" customWidth="1"/>
    <col min="12531" max="12531" width="9.26953125" style="2"/>
    <col min="12532" max="12533" width="9.7265625" style="2" bestFit="1" customWidth="1"/>
    <col min="12534" max="12778" width="9.26953125" style="2"/>
    <col min="12779" max="12779" width="4.7265625" style="2" customWidth="1"/>
    <col min="12780" max="12780" width="1.453125" style="2" customWidth="1"/>
    <col min="12781" max="12781" width="76" style="2" customWidth="1"/>
    <col min="12782" max="12782" width="10.7265625" style="2" bestFit="1" customWidth="1"/>
    <col min="12783" max="12784" width="13.7265625" style="2" customWidth="1"/>
    <col min="12785" max="12785" width="5" style="2" customWidth="1"/>
    <col min="12786" max="12786" width="11.26953125" style="2" bestFit="1" customWidth="1"/>
    <col min="12787" max="12787" width="9.26953125" style="2"/>
    <col min="12788" max="12789" width="9.7265625" style="2" bestFit="1" customWidth="1"/>
    <col min="12790" max="13034" width="9.26953125" style="2"/>
    <col min="13035" max="13035" width="4.7265625" style="2" customWidth="1"/>
    <col min="13036" max="13036" width="1.453125" style="2" customWidth="1"/>
    <col min="13037" max="13037" width="76" style="2" customWidth="1"/>
    <col min="13038" max="13038" width="10.7265625" style="2" bestFit="1" customWidth="1"/>
    <col min="13039" max="13040" width="13.7265625" style="2" customWidth="1"/>
    <col min="13041" max="13041" width="5" style="2" customWidth="1"/>
    <col min="13042" max="13042" width="11.26953125" style="2" bestFit="1" customWidth="1"/>
    <col min="13043" max="13043" width="9.26953125" style="2"/>
    <col min="13044" max="13045" width="9.7265625" style="2" bestFit="1" customWidth="1"/>
    <col min="13046" max="13290" width="9.26953125" style="2"/>
    <col min="13291" max="13291" width="4.7265625" style="2" customWidth="1"/>
    <col min="13292" max="13292" width="1.453125" style="2" customWidth="1"/>
    <col min="13293" max="13293" width="76" style="2" customWidth="1"/>
    <col min="13294" max="13294" width="10.7265625" style="2" bestFit="1" customWidth="1"/>
    <col min="13295" max="13296" width="13.7265625" style="2" customWidth="1"/>
    <col min="13297" max="13297" width="5" style="2" customWidth="1"/>
    <col min="13298" max="13298" width="11.26953125" style="2" bestFit="1" customWidth="1"/>
    <col min="13299" max="13299" width="9.26953125" style="2"/>
    <col min="13300" max="13301" width="9.7265625" style="2" bestFit="1" customWidth="1"/>
    <col min="13302" max="13546" width="9.26953125" style="2"/>
    <col min="13547" max="13547" width="4.7265625" style="2" customWidth="1"/>
    <col min="13548" max="13548" width="1.453125" style="2" customWidth="1"/>
    <col min="13549" max="13549" width="76" style="2" customWidth="1"/>
    <col min="13550" max="13550" width="10.7265625" style="2" bestFit="1" customWidth="1"/>
    <col min="13551" max="13552" width="13.7265625" style="2" customWidth="1"/>
    <col min="13553" max="13553" width="5" style="2" customWidth="1"/>
    <col min="13554" max="13554" width="11.26953125" style="2" bestFit="1" customWidth="1"/>
    <col min="13555" max="13555" width="9.26953125" style="2"/>
    <col min="13556" max="13557" width="9.7265625" style="2" bestFit="1" customWidth="1"/>
    <col min="13558" max="13802" width="9.26953125" style="2"/>
    <col min="13803" max="13803" width="4.7265625" style="2" customWidth="1"/>
    <col min="13804" max="13804" width="1.453125" style="2" customWidth="1"/>
    <col min="13805" max="13805" width="76" style="2" customWidth="1"/>
    <col min="13806" max="13806" width="10.7265625" style="2" bestFit="1" customWidth="1"/>
    <col min="13807" max="13808" width="13.7265625" style="2" customWidth="1"/>
    <col min="13809" max="13809" width="5" style="2" customWidth="1"/>
    <col min="13810" max="13810" width="11.26953125" style="2" bestFit="1" customWidth="1"/>
    <col min="13811" max="13811" width="9.26953125" style="2"/>
    <col min="13812" max="13813" width="9.7265625" style="2" bestFit="1" customWidth="1"/>
    <col min="13814" max="14058" width="9.26953125" style="2"/>
    <col min="14059" max="14059" width="4.7265625" style="2" customWidth="1"/>
    <col min="14060" max="14060" width="1.453125" style="2" customWidth="1"/>
    <col min="14061" max="14061" width="76" style="2" customWidth="1"/>
    <col min="14062" max="14062" width="10.7265625" style="2" bestFit="1" customWidth="1"/>
    <col min="14063" max="14064" width="13.7265625" style="2" customWidth="1"/>
    <col min="14065" max="14065" width="5" style="2" customWidth="1"/>
    <col min="14066" max="14066" width="11.26953125" style="2" bestFit="1" customWidth="1"/>
    <col min="14067" max="14067" width="9.26953125" style="2"/>
    <col min="14068" max="14069" width="9.7265625" style="2" bestFit="1" customWidth="1"/>
    <col min="14070" max="14314" width="9.26953125" style="2"/>
    <col min="14315" max="14315" width="4.7265625" style="2" customWidth="1"/>
    <col min="14316" max="14316" width="1.453125" style="2" customWidth="1"/>
    <col min="14317" max="14317" width="76" style="2" customWidth="1"/>
    <col min="14318" max="14318" width="10.7265625" style="2" bestFit="1" customWidth="1"/>
    <col min="14319" max="14320" width="13.7265625" style="2" customWidth="1"/>
    <col min="14321" max="14321" width="5" style="2" customWidth="1"/>
    <col min="14322" max="14322" width="11.26953125" style="2" bestFit="1" customWidth="1"/>
    <col min="14323" max="14323" width="9.26953125" style="2"/>
    <col min="14324" max="14325" width="9.7265625" style="2" bestFit="1" customWidth="1"/>
    <col min="14326" max="14570" width="9.26953125" style="2"/>
    <col min="14571" max="14571" width="4.7265625" style="2" customWidth="1"/>
    <col min="14572" max="14572" width="1.453125" style="2" customWidth="1"/>
    <col min="14573" max="14573" width="76" style="2" customWidth="1"/>
    <col min="14574" max="14574" width="10.7265625" style="2" bestFit="1" customWidth="1"/>
    <col min="14575" max="14576" width="13.7265625" style="2" customWidth="1"/>
    <col min="14577" max="14577" width="5" style="2" customWidth="1"/>
    <col min="14578" max="14578" width="11.26953125" style="2" bestFit="1" customWidth="1"/>
    <col min="14579" max="14579" width="9.26953125" style="2"/>
    <col min="14580" max="14581" width="9.7265625" style="2" bestFit="1" customWidth="1"/>
    <col min="14582" max="14826" width="9.26953125" style="2"/>
    <col min="14827" max="14827" width="4.7265625" style="2" customWidth="1"/>
    <col min="14828" max="14828" width="1.453125" style="2" customWidth="1"/>
    <col min="14829" max="14829" width="76" style="2" customWidth="1"/>
    <col min="14830" max="14830" width="10.7265625" style="2" bestFit="1" customWidth="1"/>
    <col min="14831" max="14832" width="13.7265625" style="2" customWidth="1"/>
    <col min="14833" max="14833" width="5" style="2" customWidth="1"/>
    <col min="14834" max="14834" width="11.26953125" style="2" bestFit="1" customWidth="1"/>
    <col min="14835" max="14835" width="9.26953125" style="2"/>
    <col min="14836" max="14837" width="9.7265625" style="2" bestFit="1" customWidth="1"/>
    <col min="14838" max="15082" width="9.26953125" style="2"/>
    <col min="15083" max="15083" width="4.7265625" style="2" customWidth="1"/>
    <col min="15084" max="15084" width="1.453125" style="2" customWidth="1"/>
    <col min="15085" max="15085" width="76" style="2" customWidth="1"/>
    <col min="15086" max="15086" width="10.7265625" style="2" bestFit="1" customWidth="1"/>
    <col min="15087" max="15088" width="13.7265625" style="2" customWidth="1"/>
    <col min="15089" max="15089" width="5" style="2" customWidth="1"/>
    <col min="15090" max="15090" width="11.26953125" style="2" bestFit="1" customWidth="1"/>
    <col min="15091" max="15091" width="9.26953125" style="2"/>
    <col min="15092" max="15093" width="9.7265625" style="2" bestFit="1" customWidth="1"/>
    <col min="15094" max="15338" width="9.26953125" style="2"/>
    <col min="15339" max="15339" width="4.7265625" style="2" customWidth="1"/>
    <col min="15340" max="15340" width="1.453125" style="2" customWidth="1"/>
    <col min="15341" max="15341" width="76" style="2" customWidth="1"/>
    <col min="15342" max="15342" width="10.7265625" style="2" bestFit="1" customWidth="1"/>
    <col min="15343" max="15344" width="13.7265625" style="2" customWidth="1"/>
    <col min="15345" max="15345" width="5" style="2" customWidth="1"/>
    <col min="15346" max="15346" width="11.26953125" style="2" bestFit="1" customWidth="1"/>
    <col min="15347" max="15347" width="9.26953125" style="2"/>
    <col min="15348" max="15349" width="9.7265625" style="2" bestFit="1" customWidth="1"/>
    <col min="15350" max="15594" width="9.26953125" style="2"/>
    <col min="15595" max="15595" width="4.7265625" style="2" customWidth="1"/>
    <col min="15596" max="15596" width="1.453125" style="2" customWidth="1"/>
    <col min="15597" max="15597" width="76" style="2" customWidth="1"/>
    <col min="15598" max="15598" width="10.7265625" style="2" bestFit="1" customWidth="1"/>
    <col min="15599" max="15600" width="13.7265625" style="2" customWidth="1"/>
    <col min="15601" max="15601" width="5" style="2" customWidth="1"/>
    <col min="15602" max="15602" width="11.26953125" style="2" bestFit="1" customWidth="1"/>
    <col min="15603" max="15603" width="9.26953125" style="2"/>
    <col min="15604" max="15605" width="9.7265625" style="2" bestFit="1" customWidth="1"/>
    <col min="15606" max="15850" width="9.26953125" style="2"/>
    <col min="15851" max="15851" width="4.7265625" style="2" customWidth="1"/>
    <col min="15852" max="15852" width="1.453125" style="2" customWidth="1"/>
    <col min="15853" max="15853" width="76" style="2" customWidth="1"/>
    <col min="15854" max="15854" width="10.7265625" style="2" bestFit="1" customWidth="1"/>
    <col min="15855" max="15856" width="13.7265625" style="2" customWidth="1"/>
    <col min="15857" max="15857" width="5" style="2" customWidth="1"/>
    <col min="15858" max="15858" width="11.26953125" style="2" bestFit="1" customWidth="1"/>
    <col min="15859" max="15859" width="9.26953125" style="2"/>
    <col min="15860" max="15861" width="9.7265625" style="2" bestFit="1" customWidth="1"/>
    <col min="15862" max="16106" width="9.26953125" style="2"/>
    <col min="16107" max="16107" width="4.7265625" style="2" customWidth="1"/>
    <col min="16108" max="16108" width="1.453125" style="2" customWidth="1"/>
    <col min="16109" max="16109" width="76" style="2" customWidth="1"/>
    <col min="16110" max="16110" width="10.7265625" style="2" bestFit="1" customWidth="1"/>
    <col min="16111" max="16112" width="13.7265625" style="2" customWidth="1"/>
    <col min="16113" max="16113" width="5" style="2" customWidth="1"/>
    <col min="16114" max="16114" width="11.26953125" style="2" bestFit="1" customWidth="1"/>
    <col min="16115" max="16115" width="9.26953125" style="2"/>
    <col min="16116" max="16117" width="9.7265625" style="2" bestFit="1" customWidth="1"/>
    <col min="16118" max="16384" width="9.26953125" style="2"/>
  </cols>
  <sheetData>
    <row r="4" spans="2:9" s="13" customFormat="1" ht="19">
      <c r="B4" s="362" t="s">
        <v>24</v>
      </c>
      <c r="C4" s="362"/>
      <c r="D4" s="362"/>
      <c r="E4" s="362"/>
      <c r="F4" s="362"/>
      <c r="G4" s="362"/>
    </row>
    <row r="5" spans="2:9" s="14" customFormat="1" ht="15.5">
      <c r="D5" s="15"/>
      <c r="E5" s="15"/>
      <c r="F5" s="15"/>
      <c r="G5" s="30"/>
    </row>
    <row r="6" spans="2:9" s="14" customFormat="1" ht="15.5">
      <c r="B6" s="363" t="s">
        <v>186</v>
      </c>
      <c r="C6" s="363"/>
      <c r="D6" s="363"/>
      <c r="E6" s="363"/>
      <c r="F6" s="363"/>
      <c r="G6" s="363"/>
    </row>
    <row r="7" spans="2:9" s="14" customFormat="1" ht="15.5">
      <c r="B7" s="363" t="s">
        <v>201</v>
      </c>
      <c r="C7" s="363"/>
      <c r="D7" s="363"/>
      <c r="E7" s="363"/>
      <c r="F7" s="363"/>
      <c r="G7" s="363"/>
    </row>
    <row r="8" spans="2:9" s="16" customFormat="1" ht="15.5">
      <c r="B8" s="364" t="s">
        <v>0</v>
      </c>
      <c r="C8" s="364"/>
      <c r="D8" s="364"/>
      <c r="E8" s="364"/>
      <c r="F8" s="364"/>
      <c r="G8" s="364"/>
    </row>
    <row r="10" spans="2:9" ht="14" thickBot="1"/>
    <row r="11" spans="2:9" s="5" customFormat="1" ht="24">
      <c r="B11" s="235"/>
      <c r="C11" s="236"/>
      <c r="D11" s="270" t="s">
        <v>106</v>
      </c>
      <c r="E11" s="237" t="s">
        <v>197</v>
      </c>
      <c r="F11" s="237" t="s">
        <v>183</v>
      </c>
      <c r="G11" s="238" t="s">
        <v>101</v>
      </c>
    </row>
    <row r="12" spans="2:9" ht="12.75" customHeight="1">
      <c r="B12" s="6"/>
      <c r="C12" s="239"/>
      <c r="D12" s="271"/>
      <c r="E12" s="240"/>
      <c r="F12" s="241"/>
      <c r="G12" s="242"/>
    </row>
    <row r="13" spans="2:9" ht="12.75" customHeight="1">
      <c r="B13" s="6"/>
      <c r="C13" s="5" t="s">
        <v>60</v>
      </c>
      <c r="D13" s="243"/>
      <c r="E13" s="244"/>
      <c r="F13" s="245"/>
      <c r="G13" s="246"/>
    </row>
    <row r="14" spans="2:9" ht="13.5" customHeight="1">
      <c r="B14" s="6"/>
      <c r="C14" s="18" t="s">
        <v>68</v>
      </c>
      <c r="D14" s="319" t="s">
        <v>216</v>
      </c>
      <c r="E14" s="329">
        <v>315293137</v>
      </c>
      <c r="F14" s="330">
        <v>255664337</v>
      </c>
      <c r="G14" s="247">
        <v>167192168</v>
      </c>
    </row>
    <row r="15" spans="2:9" ht="13.5" customHeight="1">
      <c r="B15" s="6"/>
      <c r="C15" s="19" t="s">
        <v>5</v>
      </c>
      <c r="D15" s="331"/>
      <c r="E15" s="332">
        <v>29233613</v>
      </c>
      <c r="F15" s="333">
        <v>18633015</v>
      </c>
      <c r="G15" s="248">
        <v>11239192</v>
      </c>
    </row>
    <row r="16" spans="2:9" ht="13.5" customHeight="1">
      <c r="B16" s="6"/>
      <c r="C16" s="19" t="s">
        <v>6</v>
      </c>
      <c r="D16" s="331"/>
      <c r="E16" s="332">
        <v>286059524</v>
      </c>
      <c r="F16" s="333">
        <v>237031322</v>
      </c>
      <c r="G16" s="248">
        <v>155952976</v>
      </c>
      <c r="I16" s="20"/>
    </row>
    <row r="17" spans="2:11" hidden="1">
      <c r="B17" s="6"/>
      <c r="C17" s="18" t="s">
        <v>103</v>
      </c>
      <c r="D17" s="331"/>
      <c r="E17" s="334">
        <v>0</v>
      </c>
      <c r="F17" s="335">
        <v>0</v>
      </c>
      <c r="G17" s="249">
        <v>0</v>
      </c>
      <c r="I17" s="20"/>
    </row>
    <row r="18" spans="2:11">
      <c r="B18" s="6"/>
      <c r="C18" s="18" t="s">
        <v>111</v>
      </c>
      <c r="D18" s="331"/>
      <c r="E18" s="329">
        <v>493466.73</v>
      </c>
      <c r="F18" s="330">
        <v>115828.06</v>
      </c>
      <c r="G18" s="247">
        <v>69749.919999999998</v>
      </c>
      <c r="I18" s="20"/>
    </row>
    <row r="19" spans="2:11" ht="13.5" customHeight="1">
      <c r="B19" s="6"/>
      <c r="C19" s="18" t="s">
        <v>69</v>
      </c>
      <c r="D19" s="319" t="s">
        <v>216</v>
      </c>
      <c r="E19" s="329">
        <v>-96056686</v>
      </c>
      <c r="F19" s="330">
        <v>-65978138</v>
      </c>
      <c r="G19" s="247">
        <v>-40737765</v>
      </c>
    </row>
    <row r="20" spans="2:11" ht="13.5" customHeight="1">
      <c r="B20" s="6"/>
      <c r="C20" s="19" t="s">
        <v>65</v>
      </c>
      <c r="D20" s="331"/>
      <c r="E20" s="332">
        <v>-27307505</v>
      </c>
      <c r="F20" s="333">
        <v>-18751803</v>
      </c>
      <c r="G20" s="248">
        <v>-11146775</v>
      </c>
    </row>
    <row r="21" spans="2:11" ht="13.5" customHeight="1">
      <c r="B21" s="6"/>
      <c r="C21" s="19" t="s">
        <v>7</v>
      </c>
      <c r="D21" s="331"/>
      <c r="E21" s="332">
        <v>-68749181</v>
      </c>
      <c r="F21" s="333">
        <v>-47226335</v>
      </c>
      <c r="G21" s="248">
        <v>-29590990</v>
      </c>
    </row>
    <row r="22" spans="2:11" ht="13.5" customHeight="1">
      <c r="B22" s="7"/>
      <c r="C22" s="18" t="s">
        <v>70</v>
      </c>
      <c r="D22" s="331"/>
      <c r="E22" s="329">
        <v>1611618</v>
      </c>
      <c r="F22" s="330">
        <v>968732</v>
      </c>
      <c r="G22" s="247">
        <v>374873</v>
      </c>
    </row>
    <row r="23" spans="2:11" s="5" customFormat="1" ht="13.5" customHeight="1">
      <c r="B23" s="6"/>
      <c r="C23" s="21" t="s">
        <v>8</v>
      </c>
      <c r="D23" s="331"/>
      <c r="E23" s="332">
        <v>347462</v>
      </c>
      <c r="F23" s="333">
        <v>153174</v>
      </c>
      <c r="G23" s="248">
        <v>103518</v>
      </c>
      <c r="K23" s="2"/>
    </row>
    <row r="24" spans="2:11" s="5" customFormat="1" ht="13.5" customHeight="1">
      <c r="B24" s="6"/>
      <c r="C24" s="21" t="s">
        <v>64</v>
      </c>
      <c r="D24" s="331"/>
      <c r="E24" s="332">
        <v>1264156</v>
      </c>
      <c r="F24" s="333">
        <v>815558</v>
      </c>
      <c r="G24" s="248">
        <v>271355</v>
      </c>
      <c r="K24" s="2"/>
    </row>
    <row r="25" spans="2:11" s="5" customFormat="1" ht="13.15" customHeight="1">
      <c r="B25" s="6"/>
      <c r="C25" s="18" t="s">
        <v>71</v>
      </c>
      <c r="D25" s="319" t="s">
        <v>216</v>
      </c>
      <c r="E25" s="329">
        <v>-177970669</v>
      </c>
      <c r="F25" s="330">
        <v>-154509757</v>
      </c>
      <c r="G25" s="247">
        <v>-99130093</v>
      </c>
      <c r="H25" s="2"/>
      <c r="K25" s="2"/>
    </row>
    <row r="26" spans="2:11" ht="13.5" customHeight="1">
      <c r="B26" s="6"/>
      <c r="C26" s="19" t="s">
        <v>9</v>
      </c>
      <c r="D26" s="331"/>
      <c r="E26" s="332">
        <v>-131025256</v>
      </c>
      <c r="F26" s="333">
        <v>-113489343</v>
      </c>
      <c r="G26" s="248">
        <v>-72133387</v>
      </c>
    </row>
    <row r="27" spans="2:11" ht="13.5" customHeight="1">
      <c r="B27" s="6"/>
      <c r="C27" s="19" t="s">
        <v>10</v>
      </c>
      <c r="D27" s="331"/>
      <c r="E27" s="332">
        <v>-46945413</v>
      </c>
      <c r="F27" s="333">
        <v>-41020414</v>
      </c>
      <c r="G27" s="248">
        <v>-26996706</v>
      </c>
    </row>
    <row r="28" spans="2:11" ht="13.5" hidden="1" customHeight="1">
      <c r="B28" s="6"/>
      <c r="C28" s="19" t="s">
        <v>208</v>
      </c>
      <c r="D28" s="331"/>
      <c r="E28" s="332">
        <v>0</v>
      </c>
      <c r="F28" s="335">
        <v>0</v>
      </c>
      <c r="G28" s="248"/>
    </row>
    <row r="29" spans="2:11" ht="13.5" customHeight="1">
      <c r="B29" s="7"/>
      <c r="C29" s="18" t="s">
        <v>72</v>
      </c>
      <c r="D29" s="331"/>
      <c r="E29" s="329">
        <v>-12328545</v>
      </c>
      <c r="F29" s="330">
        <v>-11116817</v>
      </c>
      <c r="G29" s="247">
        <v>-12032571</v>
      </c>
      <c r="H29" s="5"/>
    </row>
    <row r="30" spans="2:11" s="5" customFormat="1" ht="13.5" customHeight="1">
      <c r="B30" s="7"/>
      <c r="C30" s="19" t="s">
        <v>11</v>
      </c>
      <c r="D30" s="319" t="s">
        <v>216</v>
      </c>
      <c r="E30" s="332">
        <v>-11159417</v>
      </c>
      <c r="F30" s="333">
        <v>-10313240</v>
      </c>
      <c r="G30" s="248">
        <v>-11076776</v>
      </c>
      <c r="H30" s="2"/>
    </row>
    <row r="31" spans="2:11" ht="13.5" customHeight="1">
      <c r="B31" s="7"/>
      <c r="C31" s="19" t="s">
        <v>12</v>
      </c>
      <c r="D31" s="331"/>
      <c r="E31" s="332">
        <v>-139601</v>
      </c>
      <c r="F31" s="333">
        <v>-111235</v>
      </c>
      <c r="G31" s="248">
        <v>-103711</v>
      </c>
    </row>
    <row r="32" spans="2:11" ht="13.5" customHeight="1">
      <c r="B32" s="7"/>
      <c r="C32" s="19" t="s">
        <v>23</v>
      </c>
      <c r="D32" s="331"/>
      <c r="E32" s="332">
        <v>-25231</v>
      </c>
      <c r="F32" s="333">
        <v>140745</v>
      </c>
      <c r="G32" s="248">
        <v>-466572</v>
      </c>
    </row>
    <row r="33" spans="2:7" ht="13.5" customHeight="1">
      <c r="B33" s="6"/>
      <c r="C33" s="19" t="s">
        <v>13</v>
      </c>
      <c r="D33" s="331"/>
      <c r="E33" s="332">
        <v>-1004296</v>
      </c>
      <c r="F33" s="333">
        <v>-833087</v>
      </c>
      <c r="G33" s="248">
        <v>-385512</v>
      </c>
    </row>
    <row r="34" spans="2:7" ht="13.5" customHeight="1">
      <c r="B34" s="6"/>
      <c r="C34" s="18" t="s">
        <v>61</v>
      </c>
      <c r="D34" s="331" t="s">
        <v>219</v>
      </c>
      <c r="E34" s="329">
        <v>-3982530</v>
      </c>
      <c r="F34" s="330">
        <v>-3705872</v>
      </c>
      <c r="G34" s="247">
        <v>-3041225</v>
      </c>
    </row>
    <row r="35" spans="2:7" ht="13.5" customHeight="1">
      <c r="B35" s="6"/>
      <c r="C35" s="18" t="s">
        <v>187</v>
      </c>
      <c r="D35" s="331"/>
      <c r="E35" s="334">
        <v>0</v>
      </c>
      <c r="F35" s="330">
        <v>1129</v>
      </c>
      <c r="G35" s="247">
        <v>0</v>
      </c>
    </row>
    <row r="36" spans="2:7" ht="13.5" customHeight="1">
      <c r="B36" s="6"/>
      <c r="C36" s="18" t="s">
        <v>28</v>
      </c>
      <c r="D36" s="331" t="s">
        <v>96</v>
      </c>
      <c r="E36" s="329">
        <v>-156</v>
      </c>
      <c r="F36" s="330">
        <v>-1398</v>
      </c>
      <c r="G36" s="247">
        <v>-40694</v>
      </c>
    </row>
    <row r="37" spans="2:7" ht="13.5" customHeight="1">
      <c r="B37" s="6"/>
      <c r="C37" s="18" t="s">
        <v>21</v>
      </c>
      <c r="D37" s="331"/>
      <c r="E37" s="329">
        <v>178548</v>
      </c>
      <c r="F37" s="330">
        <v>256521</v>
      </c>
      <c r="G37" s="247">
        <v>556330</v>
      </c>
    </row>
    <row r="38" spans="2:7" ht="12.75" customHeight="1">
      <c r="B38" s="6"/>
      <c r="C38" s="18"/>
      <c r="D38" s="331"/>
      <c r="E38" s="336"/>
      <c r="F38" s="337"/>
      <c r="G38" s="250"/>
    </row>
    <row r="39" spans="2:7" ht="13.5" customHeight="1">
      <c r="B39" s="6"/>
      <c r="C39" s="18" t="s">
        <v>14</v>
      </c>
      <c r="D39" s="251"/>
      <c r="E39" s="338">
        <v>27238183.73</v>
      </c>
      <c r="F39" s="339">
        <v>21694565.059999999</v>
      </c>
      <c r="G39" s="252">
        <v>13210772.92</v>
      </c>
    </row>
    <row r="40" spans="2:7" ht="12.75" customHeight="1">
      <c r="B40" s="6"/>
      <c r="C40" s="21"/>
      <c r="D40" s="331"/>
      <c r="E40" s="253"/>
      <c r="F40" s="333"/>
      <c r="G40" s="248"/>
    </row>
    <row r="41" spans="2:7" ht="13.5" customHeight="1">
      <c r="B41" s="6"/>
      <c r="C41" s="18" t="s">
        <v>191</v>
      </c>
      <c r="D41" s="331"/>
      <c r="E41" s="254">
        <v>487406</v>
      </c>
      <c r="F41" s="330">
        <v>554326</v>
      </c>
      <c r="G41" s="255" t="e">
        <v>#REF!</v>
      </c>
    </row>
    <row r="42" spans="2:7" ht="13.5" customHeight="1">
      <c r="B42" s="6"/>
      <c r="C42" s="19" t="s">
        <v>177</v>
      </c>
      <c r="D42" s="331"/>
      <c r="E42" s="253"/>
      <c r="F42" s="333"/>
      <c r="G42" s="249">
        <v>0</v>
      </c>
    </row>
    <row r="43" spans="2:7" ht="13.5" customHeight="1">
      <c r="B43" s="6"/>
      <c r="C43" s="19" t="s">
        <v>173</v>
      </c>
      <c r="D43" s="331"/>
      <c r="E43" s="253">
        <v>156936</v>
      </c>
      <c r="F43" s="333">
        <v>212885</v>
      </c>
      <c r="G43" s="248"/>
    </row>
    <row r="44" spans="2:7" ht="13.5" customHeight="1">
      <c r="B44" s="6"/>
      <c r="C44" s="19" t="s">
        <v>174</v>
      </c>
      <c r="D44" s="331"/>
      <c r="E44" s="340"/>
      <c r="F44" s="333"/>
      <c r="G44" s="248">
        <v>8557</v>
      </c>
    </row>
    <row r="45" spans="2:7" ht="13.5" customHeight="1">
      <c r="B45" s="6"/>
      <c r="C45" s="19" t="s">
        <v>172</v>
      </c>
      <c r="D45" s="319" t="s">
        <v>217</v>
      </c>
      <c r="E45" s="332">
        <v>11625</v>
      </c>
      <c r="F45" s="333">
        <v>14250</v>
      </c>
      <c r="G45" s="248"/>
    </row>
    <row r="46" spans="2:7" ht="13.5" customHeight="1">
      <c r="B46" s="6"/>
      <c r="C46" s="19" t="s">
        <v>175</v>
      </c>
      <c r="D46" s="331"/>
      <c r="E46" s="332">
        <v>269580</v>
      </c>
      <c r="F46" s="333">
        <v>311433</v>
      </c>
      <c r="G46" s="248">
        <v>309</v>
      </c>
    </row>
    <row r="47" spans="2:7" ht="13.5" customHeight="1">
      <c r="B47" s="6"/>
      <c r="C47" s="19" t="s">
        <v>105</v>
      </c>
      <c r="D47" s="331" t="s">
        <v>95</v>
      </c>
      <c r="E47" s="253">
        <v>49265</v>
      </c>
      <c r="F47" s="333">
        <v>15758</v>
      </c>
      <c r="G47" s="248">
        <v>77310</v>
      </c>
    </row>
    <row r="48" spans="2:7" ht="13.5" customHeight="1">
      <c r="B48" s="6"/>
      <c r="C48" s="18" t="s">
        <v>15</v>
      </c>
      <c r="D48" s="331"/>
      <c r="E48" s="254">
        <v>-926364</v>
      </c>
      <c r="F48" s="330">
        <v>-1138404</v>
      </c>
      <c r="G48" s="247">
        <v>-594677</v>
      </c>
    </row>
    <row r="49" spans="2:9" ht="13.5" customHeight="1">
      <c r="B49" s="6"/>
      <c r="C49" s="19" t="s">
        <v>16</v>
      </c>
      <c r="D49" s="331"/>
      <c r="E49" s="253">
        <v>-652520</v>
      </c>
      <c r="F49" s="333">
        <v>-1005864</v>
      </c>
      <c r="G49" s="248">
        <v>-439648</v>
      </c>
    </row>
    <row r="50" spans="2:9" ht="13.5" hidden="1" customHeight="1">
      <c r="B50" s="6"/>
      <c r="C50" s="19" t="s">
        <v>104</v>
      </c>
      <c r="D50" s="319" t="s">
        <v>107</v>
      </c>
      <c r="E50" s="340">
        <v>0</v>
      </c>
      <c r="F50" s="333">
        <v>0</v>
      </c>
      <c r="G50" s="248">
        <v>-14565</v>
      </c>
    </row>
    <row r="51" spans="2:9" ht="13.5" customHeight="1">
      <c r="B51" s="6"/>
      <c r="C51" s="19" t="s">
        <v>78</v>
      </c>
      <c r="D51" s="331" t="s">
        <v>91</v>
      </c>
      <c r="E51" s="253">
        <v>-273844</v>
      </c>
      <c r="F51" s="333">
        <v>-132540</v>
      </c>
      <c r="G51" s="248">
        <v>-140464</v>
      </c>
    </row>
    <row r="52" spans="2:9" ht="12.75" customHeight="1">
      <c r="B52" s="6"/>
      <c r="C52" s="18" t="s">
        <v>22</v>
      </c>
      <c r="D52" s="331"/>
      <c r="E52" s="254">
        <v>-48946</v>
      </c>
      <c r="F52" s="330">
        <v>-712</v>
      </c>
      <c r="G52" s="247">
        <v>7516</v>
      </c>
    </row>
    <row r="53" spans="2:9" ht="12.75" customHeight="1">
      <c r="B53" s="6"/>
      <c r="C53" s="18" t="s">
        <v>67</v>
      </c>
      <c r="D53" s="319"/>
      <c r="E53" s="254">
        <v>172569</v>
      </c>
      <c r="F53" s="330">
        <v>-66860</v>
      </c>
      <c r="G53" s="247">
        <v>10637</v>
      </c>
    </row>
    <row r="54" spans="2:9" ht="13.5" customHeight="1">
      <c r="B54" s="6"/>
      <c r="C54" s="18" t="s">
        <v>17</v>
      </c>
      <c r="D54" s="331"/>
      <c r="E54" s="338">
        <v>-315335</v>
      </c>
      <c r="F54" s="339">
        <v>-651650</v>
      </c>
      <c r="G54" s="252" t="e">
        <v>#REF!</v>
      </c>
    </row>
    <row r="55" spans="2:9" ht="12.75" customHeight="1">
      <c r="B55" s="6"/>
      <c r="C55" s="19"/>
      <c r="D55" s="331"/>
      <c r="E55" s="253"/>
      <c r="F55" s="333"/>
      <c r="G55" s="248"/>
    </row>
    <row r="56" spans="2:9" ht="13.5" customHeight="1">
      <c r="B56" s="6"/>
      <c r="C56" s="18" t="s">
        <v>18</v>
      </c>
      <c r="D56" s="331"/>
      <c r="E56" s="338">
        <v>26922848.73</v>
      </c>
      <c r="F56" s="339">
        <v>21042915.059999999</v>
      </c>
      <c r="G56" s="252" t="e">
        <v>#REF!</v>
      </c>
    </row>
    <row r="57" spans="2:9" ht="13.5" customHeight="1">
      <c r="B57" s="6"/>
      <c r="C57" s="19" t="s">
        <v>19</v>
      </c>
      <c r="D57" s="263" t="s">
        <v>210</v>
      </c>
      <c r="E57" s="253">
        <v>-5855040</v>
      </c>
      <c r="F57" s="333">
        <v>-5604178</v>
      </c>
      <c r="G57" s="248">
        <v>-2523018.5</v>
      </c>
    </row>
    <row r="58" spans="2:9" ht="13.5" customHeight="1">
      <c r="B58" s="6"/>
      <c r="C58" s="18" t="s">
        <v>20</v>
      </c>
      <c r="D58" s="331"/>
      <c r="E58" s="338">
        <v>21067808.73</v>
      </c>
      <c r="F58" s="339">
        <v>15438737.059999999</v>
      </c>
      <c r="G58" s="252" t="e">
        <v>#REF!</v>
      </c>
    </row>
    <row r="59" spans="2:9">
      <c r="B59" s="6"/>
      <c r="C59" s="18"/>
      <c r="D59" s="331"/>
      <c r="E59" s="341"/>
      <c r="F59" s="342"/>
      <c r="G59" s="256"/>
    </row>
    <row r="60" spans="2:9" ht="13.5" customHeight="1">
      <c r="B60" s="6"/>
      <c r="C60" s="18" t="s">
        <v>25</v>
      </c>
      <c r="D60" s="319"/>
      <c r="E60" s="338">
        <v>21067808.73</v>
      </c>
      <c r="F60" s="339">
        <v>15438737.059999999</v>
      </c>
      <c r="G60" s="252" t="e">
        <v>#REF!</v>
      </c>
      <c r="I60" s="40"/>
    </row>
    <row r="61" spans="2:9" ht="13.5" customHeight="1">
      <c r="B61" s="6"/>
      <c r="C61" s="19" t="s">
        <v>26</v>
      </c>
      <c r="D61" s="319"/>
      <c r="E61" s="254">
        <v>21067808.73</v>
      </c>
      <c r="F61" s="330">
        <v>15438737.059999999</v>
      </c>
      <c r="G61" s="247" t="e">
        <v>#REF!</v>
      </c>
    </row>
    <row r="62" spans="2:9" ht="13.5" customHeight="1" thickBot="1">
      <c r="B62" s="22"/>
      <c r="C62" s="24" t="s">
        <v>77</v>
      </c>
      <c r="D62" s="272"/>
      <c r="E62" s="257">
        <v>0</v>
      </c>
      <c r="F62" s="258">
        <v>0</v>
      </c>
      <c r="G62" s="259">
        <v>0</v>
      </c>
      <c r="H62" s="5"/>
    </row>
    <row r="63" spans="2:9" s="5" customFormat="1">
      <c r="C63" s="2"/>
      <c r="D63" s="23"/>
      <c r="E63" s="23"/>
      <c r="F63" s="23"/>
      <c r="G63" s="12"/>
      <c r="H63" s="2"/>
    </row>
    <row r="64" spans="2:9" s="16" customFormat="1" ht="30" customHeight="1">
      <c r="B64" s="361" t="s">
        <v>203</v>
      </c>
      <c r="C64" s="361"/>
      <c r="D64" s="361"/>
      <c r="E64" s="361"/>
      <c r="F64" s="361"/>
      <c r="G64" s="361"/>
      <c r="H64" s="2"/>
    </row>
    <row r="65" spans="2:7" ht="16.5" customHeight="1">
      <c r="B65" s="260"/>
      <c r="D65" s="2"/>
      <c r="E65" s="2"/>
      <c r="F65" s="2"/>
      <c r="G65" s="2"/>
    </row>
    <row r="66" spans="2:7">
      <c r="G66" s="31"/>
    </row>
    <row r="67" spans="2:7">
      <c r="G67" s="31"/>
    </row>
    <row r="68" spans="2:7">
      <c r="G68" s="31"/>
    </row>
  </sheetData>
  <mergeCells count="5">
    <mergeCell ref="B64:G64"/>
    <mergeCell ref="B4:G4"/>
    <mergeCell ref="B6:G6"/>
    <mergeCell ref="B7:G7"/>
    <mergeCell ref="B8:G8"/>
  </mergeCells>
  <printOptions horizontalCentered="1"/>
  <pageMargins left="0.39370078740157483" right="0.39370078740157483" top="1.7716535433070868" bottom="0.98425196850393704" header="0.78740157480314965" footer="0.51181102362204722"/>
  <pageSetup paperSize="9" scale="70" orientation="portrait" r:id="rId1"/>
  <headerFooter alignWithMargins="0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2"/>
  <dimension ref="A4:P49"/>
  <sheetViews>
    <sheetView zoomScaleNormal="100" zoomScaleSheetLayoutView="100" workbookViewId="0">
      <selection activeCell="C6" sqref="C6:H6"/>
    </sheetView>
  </sheetViews>
  <sheetFormatPr baseColWidth="10" defaultColWidth="8.81640625" defaultRowHeight="12"/>
  <cols>
    <col min="1" max="1" width="9.1796875" style="82" customWidth="1"/>
    <col min="2" max="2" width="0.81640625" style="82" customWidth="1"/>
    <col min="3" max="3" width="66.26953125" style="82" customWidth="1"/>
    <col min="4" max="4" width="9.7265625" style="82" hidden="1" customWidth="1"/>
    <col min="5" max="5" width="21.54296875" style="82" hidden="1" customWidth="1"/>
    <col min="6" max="6" width="14.7265625" style="82" customWidth="1"/>
    <col min="7" max="7" width="16.7265625" style="82" customWidth="1"/>
    <col min="8" max="8" width="10.54296875" style="82" customWidth="1"/>
    <col min="9" max="11" width="21.54296875" style="82" customWidth="1"/>
    <col min="12" max="16384" width="8.81640625" style="82"/>
  </cols>
  <sheetData>
    <row r="4" spans="1:11" s="52" customFormat="1" ht="20.5">
      <c r="A4" s="50"/>
      <c r="B4" s="365" t="s">
        <v>24</v>
      </c>
      <c r="C4" s="365"/>
      <c r="D4" s="365"/>
      <c r="E4" s="365"/>
      <c r="F4" s="365"/>
      <c r="G4" s="365"/>
      <c r="H4" s="51"/>
      <c r="I4" s="51"/>
      <c r="J4" s="51"/>
      <c r="K4" s="51"/>
    </row>
    <row r="5" spans="1:11" s="52" customFormat="1" ht="14.5">
      <c r="A5" s="50"/>
      <c r="B5" s="50"/>
      <c r="C5" s="50"/>
      <c r="D5" s="50"/>
      <c r="E5" s="50"/>
      <c r="F5" s="50"/>
      <c r="G5" s="50"/>
      <c r="H5" s="50"/>
      <c r="I5" s="50"/>
      <c r="J5" s="50"/>
    </row>
    <row r="6" spans="1:11" s="53" customFormat="1" ht="43.9" customHeight="1">
      <c r="B6" s="119"/>
      <c r="C6" s="367" t="s">
        <v>202</v>
      </c>
      <c r="D6" s="367"/>
      <c r="E6" s="367"/>
      <c r="F6" s="367"/>
      <c r="G6" s="367"/>
      <c r="H6" s="367"/>
    </row>
    <row r="7" spans="1:11" s="53" customFormat="1" ht="15.75" customHeight="1">
      <c r="B7" s="366" t="s">
        <v>0</v>
      </c>
      <c r="C7" s="366"/>
      <c r="D7" s="366"/>
      <c r="E7" s="366"/>
      <c r="F7" s="366"/>
      <c r="G7" s="366"/>
    </row>
    <row r="8" spans="1:11" s="53" customFormat="1" ht="13.5" customHeight="1">
      <c r="B8" s="54"/>
      <c r="C8" s="54"/>
      <c r="D8" s="54"/>
      <c r="E8" s="54"/>
      <c r="F8" s="54"/>
      <c r="G8" s="54"/>
    </row>
    <row r="9" spans="1:11" s="53" customFormat="1" ht="13.5" customHeight="1" thickBot="1">
      <c r="B9" s="54"/>
      <c r="C9" s="54"/>
      <c r="D9" s="54"/>
      <c r="E9" s="54"/>
      <c r="F9" s="54"/>
      <c r="G9" s="54"/>
    </row>
    <row r="10" spans="1:11" s="53" customFormat="1" ht="28.15" customHeight="1">
      <c r="B10" s="55"/>
      <c r="C10" s="56"/>
      <c r="D10" s="141" t="s">
        <v>108</v>
      </c>
      <c r="E10" s="57" t="s">
        <v>79</v>
      </c>
      <c r="F10" s="273">
        <v>2025</v>
      </c>
      <c r="G10" s="150">
        <v>2024</v>
      </c>
    </row>
    <row r="11" spans="1:11" s="53" customFormat="1" ht="13.5" customHeight="1">
      <c r="B11" s="58"/>
      <c r="C11" s="59"/>
      <c r="D11" s="60"/>
      <c r="E11" s="59"/>
      <c r="F11" s="61"/>
      <c r="G11" s="151"/>
    </row>
    <row r="12" spans="1:11" s="53" customFormat="1" ht="13.5" customHeight="1">
      <c r="B12" s="62"/>
      <c r="C12" s="189" t="s">
        <v>80</v>
      </c>
      <c r="D12" s="75"/>
      <c r="E12" s="64"/>
      <c r="F12" s="123">
        <v>21067808.73</v>
      </c>
      <c r="G12" s="152">
        <v>15438737.059999999</v>
      </c>
    </row>
    <row r="13" spans="1:11" s="53" customFormat="1" ht="13.5" customHeight="1">
      <c r="B13" s="58"/>
      <c r="C13" s="159"/>
      <c r="D13" s="61"/>
      <c r="E13" s="67"/>
      <c r="F13" s="68"/>
      <c r="G13" s="153"/>
    </row>
    <row r="14" spans="1:11" s="53" customFormat="1" ht="13.5" customHeight="1">
      <c r="B14" s="58"/>
      <c r="C14" s="66" t="s">
        <v>81</v>
      </c>
      <c r="D14" s="61"/>
      <c r="E14" s="67"/>
      <c r="F14" s="261">
        <v>0</v>
      </c>
      <c r="G14" s="154">
        <v>0</v>
      </c>
    </row>
    <row r="15" spans="1:11" s="53" customFormat="1" ht="13.5" customHeight="1">
      <c r="B15" s="58"/>
      <c r="C15" s="160"/>
      <c r="D15" s="61"/>
      <c r="E15" s="67"/>
      <c r="F15" s="261"/>
      <c r="G15" s="154"/>
    </row>
    <row r="16" spans="1:11" s="53" customFormat="1" ht="13.5" customHeight="1">
      <c r="B16" s="58"/>
      <c r="C16" s="66" t="s">
        <v>184</v>
      </c>
      <c r="D16" s="69"/>
      <c r="E16" s="67"/>
      <c r="F16" s="161">
        <v>-66641</v>
      </c>
      <c r="G16" s="155">
        <v>-24614</v>
      </c>
    </row>
    <row r="17" spans="1:16" s="53" customFormat="1" ht="13.5" customHeight="1">
      <c r="B17" s="58"/>
      <c r="C17" s="42" t="s">
        <v>178</v>
      </c>
      <c r="D17" s="69"/>
      <c r="E17" s="67"/>
      <c r="F17" s="68">
        <v>-66641</v>
      </c>
      <c r="G17" s="153">
        <v>-24614</v>
      </c>
      <c r="H17" s="70"/>
    </row>
    <row r="18" spans="1:16" s="53" customFormat="1" ht="13.5" customHeight="1">
      <c r="B18" s="58"/>
      <c r="C18" s="42" t="s">
        <v>179</v>
      </c>
      <c r="D18" s="69"/>
      <c r="E18" s="67"/>
      <c r="F18" s="262">
        <v>0</v>
      </c>
      <c r="G18" s="156">
        <v>0</v>
      </c>
      <c r="H18" s="70"/>
    </row>
    <row r="19" spans="1:16" s="53" customFormat="1" ht="13.5" customHeight="1">
      <c r="B19" s="58"/>
      <c r="C19" s="59"/>
      <c r="D19" s="69"/>
      <c r="E19" s="67"/>
      <c r="F19" s="68"/>
      <c r="G19" s="153"/>
    </row>
    <row r="20" spans="1:16" s="53" customFormat="1" ht="13.5" customHeight="1">
      <c r="B20" s="62"/>
      <c r="C20" s="63" t="s">
        <v>82</v>
      </c>
      <c r="D20" s="61"/>
      <c r="E20" s="71"/>
      <c r="F20" s="65">
        <v>-66641</v>
      </c>
      <c r="G20" s="152">
        <v>-24614</v>
      </c>
    </row>
    <row r="21" spans="1:16" s="53" customFormat="1" ht="13.5" customHeight="1">
      <c r="B21" s="58"/>
      <c r="C21" s="72"/>
      <c r="D21" s="61"/>
      <c r="E21" s="73"/>
      <c r="F21" s="161"/>
      <c r="G21" s="155"/>
    </row>
    <row r="22" spans="1:16" s="53" customFormat="1" ht="13.5" customHeight="1">
      <c r="B22" s="62"/>
      <c r="C22" s="63" t="s">
        <v>83</v>
      </c>
      <c r="D22" s="75"/>
      <c r="E22" s="71"/>
      <c r="F22" s="65">
        <v>21001167.73</v>
      </c>
      <c r="G22" s="152">
        <v>15414123.059999999</v>
      </c>
    </row>
    <row r="23" spans="1:16" s="53" customFormat="1" ht="13.5" customHeight="1">
      <c r="B23" s="58"/>
      <c r="C23" s="74" t="s">
        <v>84</v>
      </c>
      <c r="D23" s="75"/>
      <c r="E23" s="67"/>
      <c r="F23" s="68">
        <v>21001167.73</v>
      </c>
      <c r="G23" s="153">
        <v>15414123.059999999</v>
      </c>
      <c r="H23" s="70"/>
      <c r="I23" s="70"/>
      <c r="J23" s="70"/>
    </row>
    <row r="24" spans="1:16" s="53" customFormat="1" ht="13.5" customHeight="1" thickBot="1">
      <c r="B24" s="76"/>
      <c r="C24" s="77" t="s">
        <v>85</v>
      </c>
      <c r="D24" s="78"/>
      <c r="E24" s="79"/>
      <c r="F24" s="140">
        <v>0</v>
      </c>
      <c r="G24" s="157">
        <v>0</v>
      </c>
      <c r="H24" s="70"/>
      <c r="I24" s="70"/>
      <c r="J24" s="70"/>
    </row>
    <row r="25" spans="1:16" s="52" customFormat="1" ht="14.5">
      <c r="A25" s="50"/>
      <c r="B25" s="50"/>
      <c r="C25" s="50"/>
      <c r="D25" s="50"/>
      <c r="E25" s="80"/>
      <c r="F25" s="81"/>
      <c r="G25" s="81"/>
      <c r="H25" s="50"/>
      <c r="I25" s="50"/>
      <c r="J25" s="50"/>
    </row>
    <row r="26" spans="1:16" ht="15" customHeight="1">
      <c r="B26" s="368" t="s">
        <v>200</v>
      </c>
      <c r="C26" s="368"/>
      <c r="D26" s="368"/>
      <c r="E26" s="368"/>
      <c r="F26" s="368"/>
      <c r="G26" s="368"/>
      <c r="H26" s="368"/>
      <c r="I26" s="83"/>
      <c r="J26" s="83"/>
      <c r="K26" s="83"/>
      <c r="L26" s="83"/>
      <c r="M26" s="83"/>
      <c r="N26" s="83"/>
      <c r="O26" s="83"/>
      <c r="P26" s="83"/>
    </row>
    <row r="27" spans="1:16">
      <c r="B27" s="368"/>
      <c r="C27" s="368"/>
      <c r="D27" s="368"/>
      <c r="E27" s="368"/>
      <c r="F27" s="368"/>
      <c r="G27" s="368"/>
      <c r="H27" s="368"/>
    </row>
    <row r="47" spans="2:7">
      <c r="B47" s="84"/>
      <c r="C47" s="84"/>
      <c r="D47" s="84"/>
      <c r="E47" s="84"/>
      <c r="F47" s="84"/>
      <c r="G47" s="84"/>
    </row>
    <row r="48" spans="2:7">
      <c r="B48" s="84"/>
      <c r="C48" s="84"/>
      <c r="D48" s="84"/>
      <c r="E48" s="84"/>
      <c r="F48" s="84"/>
      <c r="G48" s="84"/>
    </row>
    <row r="49" spans="2:7">
      <c r="B49" s="84"/>
      <c r="C49" s="84"/>
      <c r="D49" s="84"/>
      <c r="E49" s="84"/>
      <c r="F49" s="84"/>
      <c r="G49" s="84"/>
    </row>
  </sheetData>
  <mergeCells count="4">
    <mergeCell ref="B4:G4"/>
    <mergeCell ref="B7:G7"/>
    <mergeCell ref="C6:H6"/>
    <mergeCell ref="B26:H27"/>
  </mergeCells>
  <printOptions horizontalCentered="1"/>
  <pageMargins left="0.70866141732283472" right="0.70866141732283472" top="1.7716535433070868" bottom="0.74803149606299213" header="0.78740157480314965" footer="0.31496062992125984"/>
  <pageSetup paperSize="9" scale="70" orientation="portrait" r:id="rId1"/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1"/>
  <dimension ref="A3:O38"/>
  <sheetViews>
    <sheetView showGridLines="0" topLeftCell="B1" zoomScaleNormal="100" zoomScaleSheetLayoutView="100" workbookViewId="0">
      <selection activeCell="C7" sqref="C7:J7"/>
    </sheetView>
  </sheetViews>
  <sheetFormatPr baseColWidth="10" defaultColWidth="9.26953125" defaultRowHeight="12"/>
  <cols>
    <col min="1" max="1" width="1.7265625" style="19" customWidth="1"/>
    <col min="2" max="2" width="0.81640625" style="19" customWidth="1"/>
    <col min="3" max="3" width="54.54296875" style="19" customWidth="1"/>
    <col min="4" max="8" width="14.7265625" style="19" customWidth="1"/>
    <col min="9" max="9" width="14.7265625" style="19" hidden="1" customWidth="1"/>
    <col min="10" max="10" width="14.7265625" style="19" customWidth="1"/>
    <col min="11" max="11" width="1.7265625" style="19" customWidth="1"/>
    <col min="12" max="13" width="13.7265625" style="19" customWidth="1"/>
    <col min="14" max="14" width="14.7265625" style="19" customWidth="1"/>
    <col min="15" max="15" width="13.7265625" style="19" bestFit="1" customWidth="1"/>
    <col min="16" max="16" width="10" style="19" bestFit="1" customWidth="1"/>
    <col min="17" max="256" width="9.26953125" style="19"/>
    <col min="257" max="257" width="3" style="19" customWidth="1"/>
    <col min="258" max="258" width="0.7265625" style="19" customWidth="1"/>
    <col min="259" max="259" width="49.7265625" style="19" customWidth="1"/>
    <col min="260" max="265" width="14.7265625" style="19" customWidth="1"/>
    <col min="266" max="266" width="6.453125" style="19" customWidth="1"/>
    <col min="267" max="267" width="9.453125" style="19" bestFit="1" customWidth="1"/>
    <col min="268" max="512" width="9.26953125" style="19"/>
    <col min="513" max="513" width="3" style="19" customWidth="1"/>
    <col min="514" max="514" width="0.7265625" style="19" customWidth="1"/>
    <col min="515" max="515" width="49.7265625" style="19" customWidth="1"/>
    <col min="516" max="521" width="14.7265625" style="19" customWidth="1"/>
    <col min="522" max="522" width="6.453125" style="19" customWidth="1"/>
    <col min="523" max="523" width="9.453125" style="19" bestFit="1" customWidth="1"/>
    <col min="524" max="768" width="9.26953125" style="19"/>
    <col min="769" max="769" width="3" style="19" customWidth="1"/>
    <col min="770" max="770" width="0.7265625" style="19" customWidth="1"/>
    <col min="771" max="771" width="49.7265625" style="19" customWidth="1"/>
    <col min="772" max="777" width="14.7265625" style="19" customWidth="1"/>
    <col min="778" max="778" width="6.453125" style="19" customWidth="1"/>
    <col min="779" max="779" width="9.453125" style="19" bestFit="1" customWidth="1"/>
    <col min="780" max="1024" width="9.26953125" style="19"/>
    <col min="1025" max="1025" width="3" style="19" customWidth="1"/>
    <col min="1026" max="1026" width="0.7265625" style="19" customWidth="1"/>
    <col min="1027" max="1027" width="49.7265625" style="19" customWidth="1"/>
    <col min="1028" max="1033" width="14.7265625" style="19" customWidth="1"/>
    <col min="1034" max="1034" width="6.453125" style="19" customWidth="1"/>
    <col min="1035" max="1035" width="9.453125" style="19" bestFit="1" customWidth="1"/>
    <col min="1036" max="1280" width="9.26953125" style="19"/>
    <col min="1281" max="1281" width="3" style="19" customWidth="1"/>
    <col min="1282" max="1282" width="0.7265625" style="19" customWidth="1"/>
    <col min="1283" max="1283" width="49.7265625" style="19" customWidth="1"/>
    <col min="1284" max="1289" width="14.7265625" style="19" customWidth="1"/>
    <col min="1290" max="1290" width="6.453125" style="19" customWidth="1"/>
    <col min="1291" max="1291" width="9.453125" style="19" bestFit="1" customWidth="1"/>
    <col min="1292" max="1536" width="9.26953125" style="19"/>
    <col min="1537" max="1537" width="3" style="19" customWidth="1"/>
    <col min="1538" max="1538" width="0.7265625" style="19" customWidth="1"/>
    <col min="1539" max="1539" width="49.7265625" style="19" customWidth="1"/>
    <col min="1540" max="1545" width="14.7265625" style="19" customWidth="1"/>
    <col min="1546" max="1546" width="6.453125" style="19" customWidth="1"/>
    <col min="1547" max="1547" width="9.453125" style="19" bestFit="1" customWidth="1"/>
    <col min="1548" max="1792" width="9.26953125" style="19"/>
    <col min="1793" max="1793" width="3" style="19" customWidth="1"/>
    <col min="1794" max="1794" width="0.7265625" style="19" customWidth="1"/>
    <col min="1795" max="1795" width="49.7265625" style="19" customWidth="1"/>
    <col min="1796" max="1801" width="14.7265625" style="19" customWidth="1"/>
    <col min="1802" max="1802" width="6.453125" style="19" customWidth="1"/>
    <col min="1803" max="1803" width="9.453125" style="19" bestFit="1" customWidth="1"/>
    <col min="1804" max="2048" width="9.26953125" style="19"/>
    <col min="2049" max="2049" width="3" style="19" customWidth="1"/>
    <col min="2050" max="2050" width="0.7265625" style="19" customWidth="1"/>
    <col min="2051" max="2051" width="49.7265625" style="19" customWidth="1"/>
    <col min="2052" max="2057" width="14.7265625" style="19" customWidth="1"/>
    <col min="2058" max="2058" width="6.453125" style="19" customWidth="1"/>
    <col min="2059" max="2059" width="9.453125" style="19" bestFit="1" customWidth="1"/>
    <col min="2060" max="2304" width="9.26953125" style="19"/>
    <col min="2305" max="2305" width="3" style="19" customWidth="1"/>
    <col min="2306" max="2306" width="0.7265625" style="19" customWidth="1"/>
    <col min="2307" max="2307" width="49.7265625" style="19" customWidth="1"/>
    <col min="2308" max="2313" width="14.7265625" style="19" customWidth="1"/>
    <col min="2314" max="2314" width="6.453125" style="19" customWidth="1"/>
    <col min="2315" max="2315" width="9.453125" style="19" bestFit="1" customWidth="1"/>
    <col min="2316" max="2560" width="9.26953125" style="19"/>
    <col min="2561" max="2561" width="3" style="19" customWidth="1"/>
    <col min="2562" max="2562" width="0.7265625" style="19" customWidth="1"/>
    <col min="2563" max="2563" width="49.7265625" style="19" customWidth="1"/>
    <col min="2564" max="2569" width="14.7265625" style="19" customWidth="1"/>
    <col min="2570" max="2570" width="6.453125" style="19" customWidth="1"/>
    <col min="2571" max="2571" width="9.453125" style="19" bestFit="1" customWidth="1"/>
    <col min="2572" max="2816" width="9.26953125" style="19"/>
    <col min="2817" max="2817" width="3" style="19" customWidth="1"/>
    <col min="2818" max="2818" width="0.7265625" style="19" customWidth="1"/>
    <col min="2819" max="2819" width="49.7265625" style="19" customWidth="1"/>
    <col min="2820" max="2825" width="14.7265625" style="19" customWidth="1"/>
    <col min="2826" max="2826" width="6.453125" style="19" customWidth="1"/>
    <col min="2827" max="2827" width="9.453125" style="19" bestFit="1" customWidth="1"/>
    <col min="2828" max="3072" width="9.26953125" style="19"/>
    <col min="3073" max="3073" width="3" style="19" customWidth="1"/>
    <col min="3074" max="3074" width="0.7265625" style="19" customWidth="1"/>
    <col min="3075" max="3075" width="49.7265625" style="19" customWidth="1"/>
    <col min="3076" max="3081" width="14.7265625" style="19" customWidth="1"/>
    <col min="3082" max="3082" width="6.453125" style="19" customWidth="1"/>
    <col min="3083" max="3083" width="9.453125" style="19" bestFit="1" customWidth="1"/>
    <col min="3084" max="3328" width="9.26953125" style="19"/>
    <col min="3329" max="3329" width="3" style="19" customWidth="1"/>
    <col min="3330" max="3330" width="0.7265625" style="19" customWidth="1"/>
    <col min="3331" max="3331" width="49.7265625" style="19" customWidth="1"/>
    <col min="3332" max="3337" width="14.7265625" style="19" customWidth="1"/>
    <col min="3338" max="3338" width="6.453125" style="19" customWidth="1"/>
    <col min="3339" max="3339" width="9.453125" style="19" bestFit="1" customWidth="1"/>
    <col min="3340" max="3584" width="9.26953125" style="19"/>
    <col min="3585" max="3585" width="3" style="19" customWidth="1"/>
    <col min="3586" max="3586" width="0.7265625" style="19" customWidth="1"/>
    <col min="3587" max="3587" width="49.7265625" style="19" customWidth="1"/>
    <col min="3588" max="3593" width="14.7265625" style="19" customWidth="1"/>
    <col min="3594" max="3594" width="6.453125" style="19" customWidth="1"/>
    <col min="3595" max="3595" width="9.453125" style="19" bestFit="1" customWidth="1"/>
    <col min="3596" max="3840" width="9.26953125" style="19"/>
    <col min="3841" max="3841" width="3" style="19" customWidth="1"/>
    <col min="3842" max="3842" width="0.7265625" style="19" customWidth="1"/>
    <col min="3843" max="3843" width="49.7265625" style="19" customWidth="1"/>
    <col min="3844" max="3849" width="14.7265625" style="19" customWidth="1"/>
    <col min="3850" max="3850" width="6.453125" style="19" customWidth="1"/>
    <col min="3851" max="3851" width="9.453125" style="19" bestFit="1" customWidth="1"/>
    <col min="3852" max="4096" width="9.26953125" style="19"/>
    <col min="4097" max="4097" width="3" style="19" customWidth="1"/>
    <col min="4098" max="4098" width="0.7265625" style="19" customWidth="1"/>
    <col min="4099" max="4099" width="49.7265625" style="19" customWidth="1"/>
    <col min="4100" max="4105" width="14.7265625" style="19" customWidth="1"/>
    <col min="4106" max="4106" width="6.453125" style="19" customWidth="1"/>
    <col min="4107" max="4107" width="9.453125" style="19" bestFit="1" customWidth="1"/>
    <col min="4108" max="4352" width="9.26953125" style="19"/>
    <col min="4353" max="4353" width="3" style="19" customWidth="1"/>
    <col min="4354" max="4354" width="0.7265625" style="19" customWidth="1"/>
    <col min="4355" max="4355" width="49.7265625" style="19" customWidth="1"/>
    <col min="4356" max="4361" width="14.7265625" style="19" customWidth="1"/>
    <col min="4362" max="4362" width="6.453125" style="19" customWidth="1"/>
    <col min="4363" max="4363" width="9.453125" style="19" bestFit="1" customWidth="1"/>
    <col min="4364" max="4608" width="9.26953125" style="19"/>
    <col min="4609" max="4609" width="3" style="19" customWidth="1"/>
    <col min="4610" max="4610" width="0.7265625" style="19" customWidth="1"/>
    <col min="4611" max="4611" width="49.7265625" style="19" customWidth="1"/>
    <col min="4612" max="4617" width="14.7265625" style="19" customWidth="1"/>
    <col min="4618" max="4618" width="6.453125" style="19" customWidth="1"/>
    <col min="4619" max="4619" width="9.453125" style="19" bestFit="1" customWidth="1"/>
    <col min="4620" max="4864" width="9.26953125" style="19"/>
    <col min="4865" max="4865" width="3" style="19" customWidth="1"/>
    <col min="4866" max="4866" width="0.7265625" style="19" customWidth="1"/>
    <col min="4867" max="4867" width="49.7265625" style="19" customWidth="1"/>
    <col min="4868" max="4873" width="14.7265625" style="19" customWidth="1"/>
    <col min="4874" max="4874" width="6.453125" style="19" customWidth="1"/>
    <col min="4875" max="4875" width="9.453125" style="19" bestFit="1" customWidth="1"/>
    <col min="4876" max="5120" width="9.26953125" style="19"/>
    <col min="5121" max="5121" width="3" style="19" customWidth="1"/>
    <col min="5122" max="5122" width="0.7265625" style="19" customWidth="1"/>
    <col min="5123" max="5123" width="49.7265625" style="19" customWidth="1"/>
    <col min="5124" max="5129" width="14.7265625" style="19" customWidth="1"/>
    <col min="5130" max="5130" width="6.453125" style="19" customWidth="1"/>
    <col min="5131" max="5131" width="9.453125" style="19" bestFit="1" customWidth="1"/>
    <col min="5132" max="5376" width="9.26953125" style="19"/>
    <col min="5377" max="5377" width="3" style="19" customWidth="1"/>
    <col min="5378" max="5378" width="0.7265625" style="19" customWidth="1"/>
    <col min="5379" max="5379" width="49.7265625" style="19" customWidth="1"/>
    <col min="5380" max="5385" width="14.7265625" style="19" customWidth="1"/>
    <col min="5386" max="5386" width="6.453125" style="19" customWidth="1"/>
    <col min="5387" max="5387" width="9.453125" style="19" bestFit="1" customWidth="1"/>
    <col min="5388" max="5632" width="9.26953125" style="19"/>
    <col min="5633" max="5633" width="3" style="19" customWidth="1"/>
    <col min="5634" max="5634" width="0.7265625" style="19" customWidth="1"/>
    <col min="5635" max="5635" width="49.7265625" style="19" customWidth="1"/>
    <col min="5636" max="5641" width="14.7265625" style="19" customWidth="1"/>
    <col min="5642" max="5642" width="6.453125" style="19" customWidth="1"/>
    <col min="5643" max="5643" width="9.453125" style="19" bestFit="1" customWidth="1"/>
    <col min="5644" max="5888" width="9.26953125" style="19"/>
    <col min="5889" max="5889" width="3" style="19" customWidth="1"/>
    <col min="5890" max="5890" width="0.7265625" style="19" customWidth="1"/>
    <col min="5891" max="5891" width="49.7265625" style="19" customWidth="1"/>
    <col min="5892" max="5897" width="14.7265625" style="19" customWidth="1"/>
    <col min="5898" max="5898" width="6.453125" style="19" customWidth="1"/>
    <col min="5899" max="5899" width="9.453125" style="19" bestFit="1" customWidth="1"/>
    <col min="5900" max="6144" width="9.26953125" style="19"/>
    <col min="6145" max="6145" width="3" style="19" customWidth="1"/>
    <col min="6146" max="6146" width="0.7265625" style="19" customWidth="1"/>
    <col min="6147" max="6147" width="49.7265625" style="19" customWidth="1"/>
    <col min="6148" max="6153" width="14.7265625" style="19" customWidth="1"/>
    <col min="6154" max="6154" width="6.453125" style="19" customWidth="1"/>
    <col min="6155" max="6155" width="9.453125" style="19" bestFit="1" customWidth="1"/>
    <col min="6156" max="6400" width="9.26953125" style="19"/>
    <col min="6401" max="6401" width="3" style="19" customWidth="1"/>
    <col min="6402" max="6402" width="0.7265625" style="19" customWidth="1"/>
    <col min="6403" max="6403" width="49.7265625" style="19" customWidth="1"/>
    <col min="6404" max="6409" width="14.7265625" style="19" customWidth="1"/>
    <col min="6410" max="6410" width="6.453125" style="19" customWidth="1"/>
    <col min="6411" max="6411" width="9.453125" style="19" bestFit="1" customWidth="1"/>
    <col min="6412" max="6656" width="9.26953125" style="19"/>
    <col min="6657" max="6657" width="3" style="19" customWidth="1"/>
    <col min="6658" max="6658" width="0.7265625" style="19" customWidth="1"/>
    <col min="6659" max="6659" width="49.7265625" style="19" customWidth="1"/>
    <col min="6660" max="6665" width="14.7265625" style="19" customWidth="1"/>
    <col min="6666" max="6666" width="6.453125" style="19" customWidth="1"/>
    <col min="6667" max="6667" width="9.453125" style="19" bestFit="1" customWidth="1"/>
    <col min="6668" max="6912" width="9.26953125" style="19"/>
    <col min="6913" max="6913" width="3" style="19" customWidth="1"/>
    <col min="6914" max="6914" width="0.7265625" style="19" customWidth="1"/>
    <col min="6915" max="6915" width="49.7265625" style="19" customWidth="1"/>
    <col min="6916" max="6921" width="14.7265625" style="19" customWidth="1"/>
    <col min="6922" max="6922" width="6.453125" style="19" customWidth="1"/>
    <col min="6923" max="6923" width="9.453125" style="19" bestFit="1" customWidth="1"/>
    <col min="6924" max="7168" width="9.26953125" style="19"/>
    <col min="7169" max="7169" width="3" style="19" customWidth="1"/>
    <col min="7170" max="7170" width="0.7265625" style="19" customWidth="1"/>
    <col min="7171" max="7171" width="49.7265625" style="19" customWidth="1"/>
    <col min="7172" max="7177" width="14.7265625" style="19" customWidth="1"/>
    <col min="7178" max="7178" width="6.453125" style="19" customWidth="1"/>
    <col min="7179" max="7179" width="9.453125" style="19" bestFit="1" customWidth="1"/>
    <col min="7180" max="7424" width="9.26953125" style="19"/>
    <col min="7425" max="7425" width="3" style="19" customWidth="1"/>
    <col min="7426" max="7426" width="0.7265625" style="19" customWidth="1"/>
    <col min="7427" max="7427" width="49.7265625" style="19" customWidth="1"/>
    <col min="7428" max="7433" width="14.7265625" style="19" customWidth="1"/>
    <col min="7434" max="7434" width="6.453125" style="19" customWidth="1"/>
    <col min="7435" max="7435" width="9.453125" style="19" bestFit="1" customWidth="1"/>
    <col min="7436" max="7680" width="9.26953125" style="19"/>
    <col min="7681" max="7681" width="3" style="19" customWidth="1"/>
    <col min="7682" max="7682" width="0.7265625" style="19" customWidth="1"/>
    <col min="7683" max="7683" width="49.7265625" style="19" customWidth="1"/>
    <col min="7684" max="7689" width="14.7265625" style="19" customWidth="1"/>
    <col min="7690" max="7690" width="6.453125" style="19" customWidth="1"/>
    <col min="7691" max="7691" width="9.453125" style="19" bestFit="1" customWidth="1"/>
    <col min="7692" max="7936" width="9.26953125" style="19"/>
    <col min="7937" max="7937" width="3" style="19" customWidth="1"/>
    <col min="7938" max="7938" width="0.7265625" style="19" customWidth="1"/>
    <col min="7939" max="7939" width="49.7265625" style="19" customWidth="1"/>
    <col min="7940" max="7945" width="14.7265625" style="19" customWidth="1"/>
    <col min="7946" max="7946" width="6.453125" style="19" customWidth="1"/>
    <col min="7947" max="7947" width="9.453125" style="19" bestFit="1" customWidth="1"/>
    <col min="7948" max="8192" width="9.26953125" style="19"/>
    <col min="8193" max="8193" width="3" style="19" customWidth="1"/>
    <col min="8194" max="8194" width="0.7265625" style="19" customWidth="1"/>
    <col min="8195" max="8195" width="49.7265625" style="19" customWidth="1"/>
    <col min="8196" max="8201" width="14.7265625" style="19" customWidth="1"/>
    <col min="8202" max="8202" width="6.453125" style="19" customWidth="1"/>
    <col min="8203" max="8203" width="9.453125" style="19" bestFit="1" customWidth="1"/>
    <col min="8204" max="8448" width="9.26953125" style="19"/>
    <col min="8449" max="8449" width="3" style="19" customWidth="1"/>
    <col min="8450" max="8450" width="0.7265625" style="19" customWidth="1"/>
    <col min="8451" max="8451" width="49.7265625" style="19" customWidth="1"/>
    <col min="8452" max="8457" width="14.7265625" style="19" customWidth="1"/>
    <col min="8458" max="8458" width="6.453125" style="19" customWidth="1"/>
    <col min="8459" max="8459" width="9.453125" style="19" bestFit="1" customWidth="1"/>
    <col min="8460" max="8704" width="9.26953125" style="19"/>
    <col min="8705" max="8705" width="3" style="19" customWidth="1"/>
    <col min="8706" max="8706" width="0.7265625" style="19" customWidth="1"/>
    <col min="8707" max="8707" width="49.7265625" style="19" customWidth="1"/>
    <col min="8708" max="8713" width="14.7265625" style="19" customWidth="1"/>
    <col min="8714" max="8714" width="6.453125" style="19" customWidth="1"/>
    <col min="8715" max="8715" width="9.453125" style="19" bestFit="1" customWidth="1"/>
    <col min="8716" max="8960" width="9.26953125" style="19"/>
    <col min="8961" max="8961" width="3" style="19" customWidth="1"/>
    <col min="8962" max="8962" width="0.7265625" style="19" customWidth="1"/>
    <col min="8963" max="8963" width="49.7265625" style="19" customWidth="1"/>
    <col min="8964" max="8969" width="14.7265625" style="19" customWidth="1"/>
    <col min="8970" max="8970" width="6.453125" style="19" customWidth="1"/>
    <col min="8971" max="8971" width="9.453125" style="19" bestFit="1" customWidth="1"/>
    <col min="8972" max="9216" width="9.26953125" style="19"/>
    <col min="9217" max="9217" width="3" style="19" customWidth="1"/>
    <col min="9218" max="9218" width="0.7265625" style="19" customWidth="1"/>
    <col min="9219" max="9219" width="49.7265625" style="19" customWidth="1"/>
    <col min="9220" max="9225" width="14.7265625" style="19" customWidth="1"/>
    <col min="9226" max="9226" width="6.453125" style="19" customWidth="1"/>
    <col min="9227" max="9227" width="9.453125" style="19" bestFit="1" customWidth="1"/>
    <col min="9228" max="9472" width="9.26953125" style="19"/>
    <col min="9473" max="9473" width="3" style="19" customWidth="1"/>
    <col min="9474" max="9474" width="0.7265625" style="19" customWidth="1"/>
    <col min="9475" max="9475" width="49.7265625" style="19" customWidth="1"/>
    <col min="9476" max="9481" width="14.7265625" style="19" customWidth="1"/>
    <col min="9482" max="9482" width="6.453125" style="19" customWidth="1"/>
    <col min="9483" max="9483" width="9.453125" style="19" bestFit="1" customWidth="1"/>
    <col min="9484" max="9728" width="9.26953125" style="19"/>
    <col min="9729" max="9729" width="3" style="19" customWidth="1"/>
    <col min="9730" max="9730" width="0.7265625" style="19" customWidth="1"/>
    <col min="9731" max="9731" width="49.7265625" style="19" customWidth="1"/>
    <col min="9732" max="9737" width="14.7265625" style="19" customWidth="1"/>
    <col min="9738" max="9738" width="6.453125" style="19" customWidth="1"/>
    <col min="9739" max="9739" width="9.453125" style="19" bestFit="1" customWidth="1"/>
    <col min="9740" max="9984" width="9.26953125" style="19"/>
    <col min="9985" max="9985" width="3" style="19" customWidth="1"/>
    <col min="9986" max="9986" width="0.7265625" style="19" customWidth="1"/>
    <col min="9987" max="9987" width="49.7265625" style="19" customWidth="1"/>
    <col min="9988" max="9993" width="14.7265625" style="19" customWidth="1"/>
    <col min="9994" max="9994" width="6.453125" style="19" customWidth="1"/>
    <col min="9995" max="9995" width="9.453125" style="19" bestFit="1" customWidth="1"/>
    <col min="9996" max="10240" width="9.26953125" style="19"/>
    <col min="10241" max="10241" width="3" style="19" customWidth="1"/>
    <col min="10242" max="10242" width="0.7265625" style="19" customWidth="1"/>
    <col min="10243" max="10243" width="49.7265625" style="19" customWidth="1"/>
    <col min="10244" max="10249" width="14.7265625" style="19" customWidth="1"/>
    <col min="10250" max="10250" width="6.453125" style="19" customWidth="1"/>
    <col min="10251" max="10251" width="9.453125" style="19" bestFit="1" customWidth="1"/>
    <col min="10252" max="10496" width="9.26953125" style="19"/>
    <col min="10497" max="10497" width="3" style="19" customWidth="1"/>
    <col min="10498" max="10498" width="0.7265625" style="19" customWidth="1"/>
    <col min="10499" max="10499" width="49.7265625" style="19" customWidth="1"/>
    <col min="10500" max="10505" width="14.7265625" style="19" customWidth="1"/>
    <col min="10506" max="10506" width="6.453125" style="19" customWidth="1"/>
    <col min="10507" max="10507" width="9.453125" style="19" bestFit="1" customWidth="1"/>
    <col min="10508" max="10752" width="9.26953125" style="19"/>
    <col min="10753" max="10753" width="3" style="19" customWidth="1"/>
    <col min="10754" max="10754" width="0.7265625" style="19" customWidth="1"/>
    <col min="10755" max="10755" width="49.7265625" style="19" customWidth="1"/>
    <col min="10756" max="10761" width="14.7265625" style="19" customWidth="1"/>
    <col min="10762" max="10762" width="6.453125" style="19" customWidth="1"/>
    <col min="10763" max="10763" width="9.453125" style="19" bestFit="1" customWidth="1"/>
    <col min="10764" max="11008" width="9.26953125" style="19"/>
    <col min="11009" max="11009" width="3" style="19" customWidth="1"/>
    <col min="11010" max="11010" width="0.7265625" style="19" customWidth="1"/>
    <col min="11011" max="11011" width="49.7265625" style="19" customWidth="1"/>
    <col min="11012" max="11017" width="14.7265625" style="19" customWidth="1"/>
    <col min="11018" max="11018" width="6.453125" style="19" customWidth="1"/>
    <col min="11019" max="11019" width="9.453125" style="19" bestFit="1" customWidth="1"/>
    <col min="11020" max="11264" width="9.26953125" style="19"/>
    <col min="11265" max="11265" width="3" style="19" customWidth="1"/>
    <col min="11266" max="11266" width="0.7265625" style="19" customWidth="1"/>
    <col min="11267" max="11267" width="49.7265625" style="19" customWidth="1"/>
    <col min="11268" max="11273" width="14.7265625" style="19" customWidth="1"/>
    <col min="11274" max="11274" width="6.453125" style="19" customWidth="1"/>
    <col min="11275" max="11275" width="9.453125" style="19" bestFit="1" customWidth="1"/>
    <col min="11276" max="11520" width="9.26953125" style="19"/>
    <col min="11521" max="11521" width="3" style="19" customWidth="1"/>
    <col min="11522" max="11522" width="0.7265625" style="19" customWidth="1"/>
    <col min="11523" max="11523" width="49.7265625" style="19" customWidth="1"/>
    <col min="11524" max="11529" width="14.7265625" style="19" customWidth="1"/>
    <col min="11530" max="11530" width="6.453125" style="19" customWidth="1"/>
    <col min="11531" max="11531" width="9.453125" style="19" bestFit="1" customWidth="1"/>
    <col min="11532" max="11776" width="9.26953125" style="19"/>
    <col min="11777" max="11777" width="3" style="19" customWidth="1"/>
    <col min="11778" max="11778" width="0.7265625" style="19" customWidth="1"/>
    <col min="11779" max="11779" width="49.7265625" style="19" customWidth="1"/>
    <col min="11780" max="11785" width="14.7265625" style="19" customWidth="1"/>
    <col min="11786" max="11786" width="6.453125" style="19" customWidth="1"/>
    <col min="11787" max="11787" width="9.453125" style="19" bestFit="1" customWidth="1"/>
    <col min="11788" max="12032" width="9.26953125" style="19"/>
    <col min="12033" max="12033" width="3" style="19" customWidth="1"/>
    <col min="12034" max="12034" width="0.7265625" style="19" customWidth="1"/>
    <col min="12035" max="12035" width="49.7265625" style="19" customWidth="1"/>
    <col min="12036" max="12041" width="14.7265625" style="19" customWidth="1"/>
    <col min="12042" max="12042" width="6.453125" style="19" customWidth="1"/>
    <col min="12043" max="12043" width="9.453125" style="19" bestFit="1" customWidth="1"/>
    <col min="12044" max="12288" width="9.26953125" style="19"/>
    <col min="12289" max="12289" width="3" style="19" customWidth="1"/>
    <col min="12290" max="12290" width="0.7265625" style="19" customWidth="1"/>
    <col min="12291" max="12291" width="49.7265625" style="19" customWidth="1"/>
    <col min="12292" max="12297" width="14.7265625" style="19" customWidth="1"/>
    <col min="12298" max="12298" width="6.453125" style="19" customWidth="1"/>
    <col min="12299" max="12299" width="9.453125" style="19" bestFit="1" customWidth="1"/>
    <col min="12300" max="12544" width="9.26953125" style="19"/>
    <col min="12545" max="12545" width="3" style="19" customWidth="1"/>
    <col min="12546" max="12546" width="0.7265625" style="19" customWidth="1"/>
    <col min="12547" max="12547" width="49.7265625" style="19" customWidth="1"/>
    <col min="12548" max="12553" width="14.7265625" style="19" customWidth="1"/>
    <col min="12554" max="12554" width="6.453125" style="19" customWidth="1"/>
    <col min="12555" max="12555" width="9.453125" style="19" bestFit="1" customWidth="1"/>
    <col min="12556" max="12800" width="9.26953125" style="19"/>
    <col min="12801" max="12801" width="3" style="19" customWidth="1"/>
    <col min="12802" max="12802" width="0.7265625" style="19" customWidth="1"/>
    <col min="12803" max="12803" width="49.7265625" style="19" customWidth="1"/>
    <col min="12804" max="12809" width="14.7265625" style="19" customWidth="1"/>
    <col min="12810" max="12810" width="6.453125" style="19" customWidth="1"/>
    <col min="12811" max="12811" width="9.453125" style="19" bestFit="1" customWidth="1"/>
    <col min="12812" max="13056" width="9.26953125" style="19"/>
    <col min="13057" max="13057" width="3" style="19" customWidth="1"/>
    <col min="13058" max="13058" width="0.7265625" style="19" customWidth="1"/>
    <col min="13059" max="13059" width="49.7265625" style="19" customWidth="1"/>
    <col min="13060" max="13065" width="14.7265625" style="19" customWidth="1"/>
    <col min="13066" max="13066" width="6.453125" style="19" customWidth="1"/>
    <col min="13067" max="13067" width="9.453125" style="19" bestFit="1" customWidth="1"/>
    <col min="13068" max="13312" width="9.26953125" style="19"/>
    <col min="13313" max="13313" width="3" style="19" customWidth="1"/>
    <col min="13314" max="13314" width="0.7265625" style="19" customWidth="1"/>
    <col min="13315" max="13315" width="49.7265625" style="19" customWidth="1"/>
    <col min="13316" max="13321" width="14.7265625" style="19" customWidth="1"/>
    <col min="13322" max="13322" width="6.453125" style="19" customWidth="1"/>
    <col min="13323" max="13323" width="9.453125" style="19" bestFit="1" customWidth="1"/>
    <col min="13324" max="13568" width="9.26953125" style="19"/>
    <col min="13569" max="13569" width="3" style="19" customWidth="1"/>
    <col min="13570" max="13570" width="0.7265625" style="19" customWidth="1"/>
    <col min="13571" max="13571" width="49.7265625" style="19" customWidth="1"/>
    <col min="13572" max="13577" width="14.7265625" style="19" customWidth="1"/>
    <col min="13578" max="13578" width="6.453125" style="19" customWidth="1"/>
    <col min="13579" max="13579" width="9.453125" style="19" bestFit="1" customWidth="1"/>
    <col min="13580" max="13824" width="9.26953125" style="19"/>
    <col min="13825" max="13825" width="3" style="19" customWidth="1"/>
    <col min="13826" max="13826" width="0.7265625" style="19" customWidth="1"/>
    <col min="13827" max="13827" width="49.7265625" style="19" customWidth="1"/>
    <col min="13828" max="13833" width="14.7265625" style="19" customWidth="1"/>
    <col min="13834" max="13834" width="6.453125" style="19" customWidth="1"/>
    <col min="13835" max="13835" width="9.453125" style="19" bestFit="1" customWidth="1"/>
    <col min="13836" max="14080" width="9.26953125" style="19"/>
    <col min="14081" max="14081" width="3" style="19" customWidth="1"/>
    <col min="14082" max="14082" width="0.7265625" style="19" customWidth="1"/>
    <col min="14083" max="14083" width="49.7265625" style="19" customWidth="1"/>
    <col min="14084" max="14089" width="14.7265625" style="19" customWidth="1"/>
    <col min="14090" max="14090" width="6.453125" style="19" customWidth="1"/>
    <col min="14091" max="14091" width="9.453125" style="19" bestFit="1" customWidth="1"/>
    <col min="14092" max="14336" width="9.26953125" style="19"/>
    <col min="14337" max="14337" width="3" style="19" customWidth="1"/>
    <col min="14338" max="14338" width="0.7265625" style="19" customWidth="1"/>
    <col min="14339" max="14339" width="49.7265625" style="19" customWidth="1"/>
    <col min="14340" max="14345" width="14.7265625" style="19" customWidth="1"/>
    <col min="14346" max="14346" width="6.453125" style="19" customWidth="1"/>
    <col min="14347" max="14347" width="9.453125" style="19" bestFit="1" customWidth="1"/>
    <col min="14348" max="14592" width="9.26953125" style="19"/>
    <col min="14593" max="14593" width="3" style="19" customWidth="1"/>
    <col min="14594" max="14594" width="0.7265625" style="19" customWidth="1"/>
    <col min="14595" max="14595" width="49.7265625" style="19" customWidth="1"/>
    <col min="14596" max="14601" width="14.7265625" style="19" customWidth="1"/>
    <col min="14602" max="14602" width="6.453125" style="19" customWidth="1"/>
    <col min="14603" max="14603" width="9.453125" style="19" bestFit="1" customWidth="1"/>
    <col min="14604" max="14848" width="9.26953125" style="19"/>
    <col min="14849" max="14849" width="3" style="19" customWidth="1"/>
    <col min="14850" max="14850" width="0.7265625" style="19" customWidth="1"/>
    <col min="14851" max="14851" width="49.7265625" style="19" customWidth="1"/>
    <col min="14852" max="14857" width="14.7265625" style="19" customWidth="1"/>
    <col min="14858" max="14858" width="6.453125" style="19" customWidth="1"/>
    <col min="14859" max="14859" width="9.453125" style="19" bestFit="1" customWidth="1"/>
    <col min="14860" max="15104" width="9.26953125" style="19"/>
    <col min="15105" max="15105" width="3" style="19" customWidth="1"/>
    <col min="15106" max="15106" width="0.7265625" style="19" customWidth="1"/>
    <col min="15107" max="15107" width="49.7265625" style="19" customWidth="1"/>
    <col min="15108" max="15113" width="14.7265625" style="19" customWidth="1"/>
    <col min="15114" max="15114" width="6.453125" style="19" customWidth="1"/>
    <col min="15115" max="15115" width="9.453125" style="19" bestFit="1" customWidth="1"/>
    <col min="15116" max="15360" width="9.26953125" style="19"/>
    <col min="15361" max="15361" width="3" style="19" customWidth="1"/>
    <col min="15362" max="15362" width="0.7265625" style="19" customWidth="1"/>
    <col min="15363" max="15363" width="49.7265625" style="19" customWidth="1"/>
    <col min="15364" max="15369" width="14.7265625" style="19" customWidth="1"/>
    <col min="15370" max="15370" width="6.453125" style="19" customWidth="1"/>
    <col min="15371" max="15371" width="9.453125" style="19" bestFit="1" customWidth="1"/>
    <col min="15372" max="15616" width="9.26953125" style="19"/>
    <col min="15617" max="15617" width="3" style="19" customWidth="1"/>
    <col min="15618" max="15618" width="0.7265625" style="19" customWidth="1"/>
    <col min="15619" max="15619" width="49.7265625" style="19" customWidth="1"/>
    <col min="15620" max="15625" width="14.7265625" style="19" customWidth="1"/>
    <col min="15626" max="15626" width="6.453125" style="19" customWidth="1"/>
    <col min="15627" max="15627" width="9.453125" style="19" bestFit="1" customWidth="1"/>
    <col min="15628" max="15872" width="9.26953125" style="19"/>
    <col min="15873" max="15873" width="3" style="19" customWidth="1"/>
    <col min="15874" max="15874" width="0.7265625" style="19" customWidth="1"/>
    <col min="15875" max="15875" width="49.7265625" style="19" customWidth="1"/>
    <col min="15876" max="15881" width="14.7265625" style="19" customWidth="1"/>
    <col min="15882" max="15882" width="6.453125" style="19" customWidth="1"/>
    <col min="15883" max="15883" width="9.453125" style="19" bestFit="1" customWidth="1"/>
    <col min="15884" max="16128" width="9.26953125" style="19"/>
    <col min="16129" max="16129" width="3" style="19" customWidth="1"/>
    <col min="16130" max="16130" width="0.7265625" style="19" customWidth="1"/>
    <col min="16131" max="16131" width="49.7265625" style="19" customWidth="1"/>
    <col min="16132" max="16137" width="14.7265625" style="19" customWidth="1"/>
    <col min="16138" max="16138" width="6.453125" style="19" customWidth="1"/>
    <col min="16139" max="16139" width="9.453125" style="19" bestFit="1" customWidth="1"/>
    <col min="16140" max="16384" width="9.26953125" style="19"/>
  </cols>
  <sheetData>
    <row r="3" spans="1:14">
      <c r="A3" s="85"/>
      <c r="B3" s="85"/>
      <c r="C3" s="85"/>
      <c r="D3" s="85"/>
      <c r="E3" s="85"/>
      <c r="F3" s="85"/>
      <c r="G3" s="85"/>
      <c r="H3" s="85"/>
      <c r="I3" s="85"/>
      <c r="J3" s="85"/>
      <c r="K3" s="85"/>
    </row>
    <row r="4" spans="1:14">
      <c r="A4" s="85"/>
      <c r="B4" s="85"/>
      <c r="C4" s="85"/>
      <c r="D4" s="85"/>
      <c r="E4" s="85"/>
      <c r="F4" s="85"/>
      <c r="G4" s="85"/>
      <c r="H4" s="85"/>
      <c r="I4" s="85"/>
      <c r="J4" s="85"/>
      <c r="K4" s="85"/>
    </row>
    <row r="5" spans="1:14" s="18" customFormat="1" ht="19">
      <c r="A5" s="86"/>
      <c r="B5" s="371" t="s">
        <v>24</v>
      </c>
      <c r="C5" s="371"/>
      <c r="D5" s="371"/>
      <c r="E5" s="371"/>
      <c r="F5" s="371"/>
      <c r="G5" s="371"/>
      <c r="H5" s="371"/>
      <c r="I5" s="371"/>
      <c r="J5" s="371"/>
      <c r="K5" s="87"/>
      <c r="L5" s="23"/>
      <c r="M5" s="23"/>
      <c r="N5" s="23"/>
    </row>
    <row r="6" spans="1:14" s="18" customFormat="1">
      <c r="A6" s="86"/>
      <c r="B6" s="86"/>
      <c r="C6" s="86"/>
      <c r="D6" s="86"/>
      <c r="E6" s="86"/>
      <c r="F6" s="86"/>
      <c r="G6" s="86"/>
      <c r="H6" s="86"/>
      <c r="I6" s="86"/>
      <c r="J6" s="86"/>
      <c r="K6" s="86"/>
    </row>
    <row r="7" spans="1:14" s="18" customFormat="1" ht="30.65" customHeight="1">
      <c r="A7" s="86"/>
      <c r="B7" s="120"/>
      <c r="C7" s="367" t="s">
        <v>204</v>
      </c>
      <c r="D7" s="367"/>
      <c r="E7" s="367"/>
      <c r="F7" s="367"/>
      <c r="G7" s="367"/>
      <c r="H7" s="367"/>
      <c r="I7" s="367"/>
      <c r="J7" s="367"/>
      <c r="K7" s="88"/>
      <c r="L7" s="33"/>
      <c r="M7" s="33"/>
      <c r="N7" s="33"/>
    </row>
    <row r="8" spans="1:14" s="18" customFormat="1" ht="14.5">
      <c r="A8" s="86"/>
      <c r="B8" s="372" t="s">
        <v>0</v>
      </c>
      <c r="C8" s="372"/>
      <c r="D8" s="372"/>
      <c r="E8" s="372"/>
      <c r="F8" s="372"/>
      <c r="G8" s="372"/>
      <c r="H8" s="372"/>
      <c r="I8" s="372"/>
      <c r="J8" s="372"/>
      <c r="K8" s="88"/>
      <c r="L8" s="33"/>
      <c r="M8" s="33"/>
      <c r="N8" s="33"/>
    </row>
    <row r="9" spans="1:14" ht="12.5" thickBot="1">
      <c r="A9" s="85"/>
      <c r="B9" s="85"/>
      <c r="C9" s="85"/>
      <c r="D9" s="85"/>
      <c r="E9" s="85"/>
      <c r="F9" s="85"/>
      <c r="G9" s="85"/>
      <c r="H9" s="85"/>
      <c r="I9" s="85"/>
      <c r="J9" s="85"/>
      <c r="K9" s="85"/>
    </row>
    <row r="10" spans="1:14" ht="69" customHeight="1">
      <c r="A10" s="85"/>
      <c r="B10" s="89"/>
      <c r="C10" s="90"/>
      <c r="D10" s="167" t="s">
        <v>29</v>
      </c>
      <c r="E10" s="167" t="s">
        <v>62</v>
      </c>
      <c r="F10" s="167" t="s">
        <v>63</v>
      </c>
      <c r="G10" s="167" t="s">
        <v>86</v>
      </c>
      <c r="H10" s="167" t="s">
        <v>180</v>
      </c>
      <c r="I10" s="167" t="s">
        <v>92</v>
      </c>
      <c r="J10" s="168" t="s">
        <v>87</v>
      </c>
      <c r="K10" s="91"/>
    </row>
    <row r="11" spans="1:14" ht="14.25" customHeight="1">
      <c r="A11" s="85"/>
      <c r="B11" s="162"/>
      <c r="C11" s="163"/>
      <c r="D11" s="164"/>
      <c r="E11" s="91"/>
      <c r="F11" s="165"/>
      <c r="G11" s="164"/>
      <c r="H11" s="164"/>
      <c r="I11" s="165"/>
      <c r="J11" s="166"/>
      <c r="K11" s="91"/>
    </row>
    <row r="12" spans="1:14" ht="14.25" customHeight="1">
      <c r="A12" s="85"/>
      <c r="B12" s="92"/>
      <c r="C12" s="93" t="s">
        <v>181</v>
      </c>
      <c r="D12" s="94">
        <v>137564</v>
      </c>
      <c r="E12" s="95">
        <v>2533100</v>
      </c>
      <c r="F12" s="96">
        <v>-144533</v>
      </c>
      <c r="G12" s="94">
        <v>70976298</v>
      </c>
      <c r="H12" s="94">
        <v>-60827</v>
      </c>
      <c r="I12" s="124">
        <v>0</v>
      </c>
      <c r="J12" s="97">
        <v>73441602</v>
      </c>
      <c r="K12" s="98"/>
      <c r="L12" s="41"/>
    </row>
    <row r="13" spans="1:14">
      <c r="A13" s="85"/>
      <c r="B13" s="92"/>
      <c r="C13" s="93" t="s">
        <v>88</v>
      </c>
      <c r="D13" s="100">
        <v>0</v>
      </c>
      <c r="E13" s="101">
        <v>0</v>
      </c>
      <c r="F13" s="100">
        <v>0</v>
      </c>
      <c r="G13" s="102">
        <v>15438737.059999999</v>
      </c>
      <c r="H13" s="170">
        <v>-111107</v>
      </c>
      <c r="I13" s="134">
        <v>0</v>
      </c>
      <c r="J13" s="99">
        <v>15327630.059999999</v>
      </c>
      <c r="K13" s="98"/>
      <c r="L13" s="41"/>
    </row>
    <row r="14" spans="1:14">
      <c r="A14" s="85"/>
      <c r="B14" s="92"/>
      <c r="C14" s="103" t="s">
        <v>89</v>
      </c>
      <c r="D14" s="100">
        <v>0</v>
      </c>
      <c r="E14" s="101">
        <v>0</v>
      </c>
      <c r="F14" s="102">
        <v>-76123</v>
      </c>
      <c r="G14" s="102">
        <v>-3851784</v>
      </c>
      <c r="H14" s="100">
        <v>0</v>
      </c>
      <c r="I14" s="100">
        <v>0</v>
      </c>
      <c r="J14" s="99">
        <v>-3927907</v>
      </c>
      <c r="K14" s="98"/>
      <c r="L14" s="41"/>
    </row>
    <row r="15" spans="1:14">
      <c r="A15" s="85"/>
      <c r="B15" s="92"/>
      <c r="C15" s="104" t="s">
        <v>30</v>
      </c>
      <c r="D15" s="105">
        <v>0</v>
      </c>
      <c r="E15" s="106">
        <v>0</v>
      </c>
      <c r="F15" s="105">
        <v>0</v>
      </c>
      <c r="G15" s="171">
        <v>-3851784</v>
      </c>
      <c r="H15" s="105">
        <v>0</v>
      </c>
      <c r="I15" s="105">
        <v>0</v>
      </c>
      <c r="J15" s="108">
        <v>-3851784</v>
      </c>
      <c r="K15" s="109"/>
      <c r="L15" s="41"/>
    </row>
    <row r="16" spans="1:14">
      <c r="A16" s="85"/>
      <c r="B16" s="92"/>
      <c r="C16" s="104" t="s">
        <v>31</v>
      </c>
      <c r="D16" s="105">
        <v>0</v>
      </c>
      <c r="E16" s="106">
        <v>0</v>
      </c>
      <c r="F16" s="185">
        <v>-76123</v>
      </c>
      <c r="G16" s="290">
        <v>0</v>
      </c>
      <c r="H16" s="105">
        <v>0</v>
      </c>
      <c r="I16" s="105">
        <v>0</v>
      </c>
      <c r="J16" s="108">
        <v>-76123</v>
      </c>
      <c r="K16" s="109"/>
      <c r="L16" s="41"/>
    </row>
    <row r="17" spans="1:15">
      <c r="A17" s="85"/>
      <c r="B17" s="92"/>
      <c r="C17" s="93" t="s">
        <v>102</v>
      </c>
      <c r="D17" s="100">
        <v>0</v>
      </c>
      <c r="E17" s="101">
        <v>0</v>
      </c>
      <c r="F17" s="100">
        <v>0</v>
      </c>
      <c r="G17" s="203">
        <v>-3920</v>
      </c>
      <c r="H17" s="100">
        <v>0</v>
      </c>
      <c r="I17" s="100">
        <v>0</v>
      </c>
      <c r="J17" s="99">
        <v>-3920</v>
      </c>
      <c r="K17" s="109"/>
      <c r="L17" s="41"/>
    </row>
    <row r="18" spans="1:15">
      <c r="A18" s="85"/>
      <c r="B18" s="92"/>
      <c r="C18" s="93" t="s">
        <v>194</v>
      </c>
      <c r="D18" s="110">
        <v>137564</v>
      </c>
      <c r="E18" s="111">
        <v>2533100</v>
      </c>
      <c r="F18" s="110">
        <v>-220656</v>
      </c>
      <c r="G18" s="110">
        <v>82559331.060000002</v>
      </c>
      <c r="H18" s="94">
        <v>-171934</v>
      </c>
      <c r="I18" s="124">
        <v>0</v>
      </c>
      <c r="J18" s="97">
        <v>84837405.060000002</v>
      </c>
      <c r="K18" s="98"/>
      <c r="L18" s="41"/>
    </row>
    <row r="19" spans="1:15" ht="11.5" customHeight="1">
      <c r="A19" s="85"/>
      <c r="B19" s="92"/>
      <c r="C19" s="104"/>
      <c r="D19" s="107"/>
      <c r="E19" s="112"/>
      <c r="F19" s="113"/>
      <c r="G19" s="114"/>
      <c r="H19" s="107"/>
      <c r="I19" s="115"/>
      <c r="J19" s="108"/>
      <c r="K19" s="109"/>
      <c r="L19" s="41"/>
    </row>
    <row r="20" spans="1:15">
      <c r="A20" s="85"/>
      <c r="B20" s="92"/>
      <c r="C20" s="93" t="s">
        <v>193</v>
      </c>
      <c r="D20" s="94">
        <v>137564</v>
      </c>
      <c r="E20" s="94">
        <v>2533100</v>
      </c>
      <c r="F20" s="94">
        <v>-220656</v>
      </c>
      <c r="G20" s="94">
        <v>82559331</v>
      </c>
      <c r="H20" s="94">
        <v>-171934</v>
      </c>
      <c r="I20" s="158" t="s">
        <v>27</v>
      </c>
      <c r="J20" s="97">
        <v>84837405</v>
      </c>
      <c r="K20" s="98"/>
      <c r="L20" s="41"/>
    </row>
    <row r="21" spans="1:15">
      <c r="A21" s="85"/>
      <c r="B21" s="92"/>
      <c r="C21" s="93" t="s">
        <v>88</v>
      </c>
      <c r="D21" s="274">
        <v>0</v>
      </c>
      <c r="E21" s="275">
        <v>0</v>
      </c>
      <c r="F21" s="275">
        <v>0</v>
      </c>
      <c r="G21" s="276">
        <v>21067809</v>
      </c>
      <c r="H21" s="277">
        <v>-66641</v>
      </c>
      <c r="I21" s="275">
        <v>0</v>
      </c>
      <c r="J21" s="278">
        <v>21001168</v>
      </c>
      <c r="K21" s="98"/>
      <c r="L21" s="41"/>
    </row>
    <row r="22" spans="1:15">
      <c r="A22" s="85"/>
      <c r="B22" s="92"/>
      <c r="C22" s="93" t="s">
        <v>89</v>
      </c>
      <c r="D22" s="274">
        <v>0</v>
      </c>
      <c r="E22" s="275">
        <v>0</v>
      </c>
      <c r="F22" s="277">
        <v>27690</v>
      </c>
      <c r="G22" s="277">
        <v>-4745947</v>
      </c>
      <c r="H22" s="275">
        <v>0</v>
      </c>
      <c r="I22" s="275">
        <v>0</v>
      </c>
      <c r="J22" s="278">
        <v>-4718257</v>
      </c>
      <c r="K22" s="98"/>
      <c r="L22" s="41"/>
    </row>
    <row r="23" spans="1:15">
      <c r="A23" s="85"/>
      <c r="B23" s="92"/>
      <c r="C23" s="104" t="s">
        <v>30</v>
      </c>
      <c r="D23" s="279">
        <v>0</v>
      </c>
      <c r="E23" s="280">
        <v>0</v>
      </c>
      <c r="F23" s="280">
        <v>0</v>
      </c>
      <c r="G23" s="281">
        <v>-4745947</v>
      </c>
      <c r="H23" s="280">
        <v>0</v>
      </c>
      <c r="I23" s="280">
        <v>0</v>
      </c>
      <c r="J23" s="282">
        <v>-4745947</v>
      </c>
      <c r="K23" s="109"/>
      <c r="L23" s="41"/>
    </row>
    <row r="24" spans="1:15">
      <c r="A24" s="85"/>
      <c r="B24" s="92"/>
      <c r="C24" s="104" t="s">
        <v>109</v>
      </c>
      <c r="D24" s="279">
        <v>0</v>
      </c>
      <c r="E24" s="280">
        <v>0</v>
      </c>
      <c r="F24" s="281">
        <v>27690</v>
      </c>
      <c r="G24" s="280">
        <v>0</v>
      </c>
      <c r="H24" s="280">
        <v>0</v>
      </c>
      <c r="I24" s="280">
        <v>0</v>
      </c>
      <c r="J24" s="282">
        <v>27690</v>
      </c>
      <c r="K24" s="109"/>
      <c r="L24" s="41"/>
    </row>
    <row r="25" spans="1:15">
      <c r="A25" s="85"/>
      <c r="B25" s="92"/>
      <c r="C25" s="93" t="s">
        <v>102</v>
      </c>
      <c r="D25" s="274">
        <v>0</v>
      </c>
      <c r="E25" s="275">
        <v>0</v>
      </c>
      <c r="F25" s="275">
        <v>0</v>
      </c>
      <c r="G25" s="203">
        <v>-38589</v>
      </c>
      <c r="H25" s="275">
        <v>0</v>
      </c>
      <c r="I25" s="275">
        <v>0</v>
      </c>
      <c r="J25" s="278">
        <v>-38589</v>
      </c>
      <c r="K25" s="98"/>
      <c r="L25" s="41"/>
    </row>
    <row r="26" spans="1:15" ht="12.5" thickBot="1">
      <c r="A26" s="85"/>
      <c r="B26" s="116"/>
      <c r="C26" s="122" t="s">
        <v>195</v>
      </c>
      <c r="D26" s="283">
        <v>137564</v>
      </c>
      <c r="E26" s="284">
        <v>2533100</v>
      </c>
      <c r="F26" s="285">
        <v>-192966</v>
      </c>
      <c r="G26" s="285">
        <v>98842604</v>
      </c>
      <c r="H26" s="285">
        <v>-238575</v>
      </c>
      <c r="I26" s="286" t="s">
        <v>27</v>
      </c>
      <c r="J26" s="287">
        <v>101081727</v>
      </c>
      <c r="K26" s="98"/>
      <c r="L26" s="41"/>
    </row>
    <row r="27" spans="1:15">
      <c r="A27" s="85"/>
      <c r="B27" s="137"/>
      <c r="C27" s="138"/>
      <c r="D27" s="139"/>
      <c r="E27" s="139"/>
      <c r="F27" s="139"/>
      <c r="G27" s="139"/>
      <c r="H27" s="139"/>
      <c r="I27" s="139"/>
      <c r="J27" s="139"/>
      <c r="K27" s="98"/>
      <c r="L27" s="41"/>
    </row>
    <row r="28" spans="1:15">
      <c r="A28" s="85"/>
      <c r="B28" s="85"/>
      <c r="C28" s="85"/>
      <c r="D28" s="85"/>
      <c r="E28" s="85"/>
      <c r="F28" s="85"/>
      <c r="G28" s="85"/>
      <c r="H28" s="85"/>
      <c r="I28" s="117"/>
      <c r="J28" s="85"/>
      <c r="K28" s="85"/>
    </row>
    <row r="29" spans="1:15" ht="29.25" customHeight="1">
      <c r="A29" s="85"/>
      <c r="B29" s="369" t="s">
        <v>205</v>
      </c>
      <c r="C29" s="369"/>
      <c r="D29" s="369"/>
      <c r="E29" s="369"/>
      <c r="F29" s="369"/>
      <c r="G29" s="369"/>
      <c r="H29" s="369"/>
      <c r="I29" s="369"/>
      <c r="J29" s="369"/>
      <c r="K29" s="85"/>
    </row>
    <row r="30" spans="1:15" ht="15" customHeight="1">
      <c r="A30" s="85"/>
      <c r="B30" s="370"/>
      <c r="C30" s="370"/>
      <c r="D30" s="370"/>
      <c r="E30" s="370"/>
      <c r="F30" s="370"/>
      <c r="G30" s="370"/>
      <c r="H30" s="370"/>
      <c r="I30" s="370"/>
      <c r="J30" s="370"/>
      <c r="K30" s="118"/>
      <c r="L30" s="32"/>
      <c r="M30" s="32"/>
      <c r="N30" s="32"/>
      <c r="O30" s="32"/>
    </row>
    <row r="31" spans="1:15" s="41" customFormat="1">
      <c r="B31" s="169"/>
      <c r="C31" s="169"/>
      <c r="D31" s="190"/>
      <c r="E31" s="190"/>
      <c r="F31" s="190"/>
      <c r="G31" s="190"/>
      <c r="H31" s="190"/>
      <c r="I31" s="190"/>
      <c r="J31" s="190"/>
      <c r="L31" s="39"/>
    </row>
    <row r="32" spans="1:15">
      <c r="B32" s="41"/>
      <c r="C32" s="41"/>
      <c r="D32" s="44"/>
      <c r="E32" s="44"/>
      <c r="F32" s="44"/>
      <c r="G32" s="44"/>
      <c r="H32" s="44"/>
      <c r="I32" s="44"/>
      <c r="J32" s="44"/>
      <c r="K32" s="41"/>
      <c r="L32" s="41"/>
    </row>
    <row r="33" spans="3:11" s="34" customFormat="1">
      <c r="C33" s="41"/>
      <c r="D33" s="45"/>
      <c r="E33" s="45"/>
      <c r="F33" s="45"/>
      <c r="G33" s="45"/>
      <c r="H33" s="45"/>
      <c r="I33" s="45"/>
      <c r="J33" s="45"/>
      <c r="K33" s="43"/>
    </row>
    <row r="34" spans="3:11">
      <c r="C34" s="41"/>
      <c r="D34" s="44"/>
      <c r="E34" s="44"/>
      <c r="F34" s="44"/>
      <c r="G34" s="44"/>
      <c r="H34" s="44"/>
      <c r="I34" s="44"/>
      <c r="J34" s="44"/>
    </row>
    <row r="35" spans="3:11">
      <c r="D35" s="44"/>
      <c r="E35" s="44"/>
      <c r="F35" s="44"/>
      <c r="G35" s="44"/>
      <c r="H35" s="44"/>
      <c r="I35" s="44"/>
      <c r="J35" s="44"/>
    </row>
    <row r="38" spans="3:11">
      <c r="H38" s="41"/>
    </row>
  </sheetData>
  <mergeCells count="5">
    <mergeCell ref="B29:J29"/>
    <mergeCell ref="B30:J30"/>
    <mergeCell ref="B5:J5"/>
    <mergeCell ref="B8:J8"/>
    <mergeCell ref="C7:J7"/>
  </mergeCells>
  <printOptions horizontalCentered="1"/>
  <pageMargins left="0.35433070866141736" right="0.35433070866141736" top="1.7716535433070868" bottom="0.98425196850393704" header="0.78740157480314965" footer="0.51181102362204722"/>
  <pageSetup paperSize="9" scale="70" orientation="landscape" r:id="rId1"/>
  <headerFooter alignWithMargins="0"/>
  <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5"/>
  <dimension ref="A4:I66"/>
  <sheetViews>
    <sheetView showGridLines="0" zoomScale="90" zoomScaleNormal="90" zoomScaleSheetLayoutView="90" workbookViewId="0">
      <selection activeCell="A6" sqref="A6:E6"/>
    </sheetView>
  </sheetViews>
  <sheetFormatPr baseColWidth="10" defaultColWidth="9.26953125" defaultRowHeight="12"/>
  <cols>
    <col min="1" max="1" width="0.81640625" style="48" customWidth="1"/>
    <col min="2" max="2" width="77.26953125" style="48" customWidth="1"/>
    <col min="3" max="3" width="14.26953125" style="48" bestFit="1" customWidth="1"/>
    <col min="4" max="5" width="14.1796875" style="144" customWidth="1"/>
    <col min="6" max="6" width="11" style="194" bestFit="1" customWidth="1"/>
    <col min="7" max="7" width="21.26953125" style="194" bestFit="1" customWidth="1"/>
    <col min="8" max="8" width="11.81640625" style="194" bestFit="1" customWidth="1"/>
    <col min="9" max="198" width="9.26953125" style="48"/>
    <col min="199" max="199" width="7.7265625" style="48" customWidth="1"/>
    <col min="200" max="200" width="1.26953125" style="48" customWidth="1"/>
    <col min="201" max="201" width="73.26953125" style="48" customWidth="1"/>
    <col min="202" max="202" width="12.7265625" style="48" customWidth="1"/>
    <col min="203" max="204" width="13.7265625" style="48" customWidth="1"/>
    <col min="205" max="205" width="9.7265625" style="48" customWidth="1"/>
    <col min="206" max="206" width="10.54296875" style="48" bestFit="1" customWidth="1"/>
    <col min="207" max="454" width="9.26953125" style="48"/>
    <col min="455" max="455" width="7.7265625" style="48" customWidth="1"/>
    <col min="456" max="456" width="1.26953125" style="48" customWidth="1"/>
    <col min="457" max="457" width="73.26953125" style="48" customWidth="1"/>
    <col min="458" max="458" width="12.7265625" style="48" customWidth="1"/>
    <col min="459" max="460" width="13.7265625" style="48" customWidth="1"/>
    <col min="461" max="461" width="9.7265625" style="48" customWidth="1"/>
    <col min="462" max="462" width="10.54296875" style="48" bestFit="1" customWidth="1"/>
    <col min="463" max="710" width="9.26953125" style="48"/>
    <col min="711" max="711" width="7.7265625" style="48" customWidth="1"/>
    <col min="712" max="712" width="1.26953125" style="48" customWidth="1"/>
    <col min="713" max="713" width="73.26953125" style="48" customWidth="1"/>
    <col min="714" max="714" width="12.7265625" style="48" customWidth="1"/>
    <col min="715" max="716" width="13.7265625" style="48" customWidth="1"/>
    <col min="717" max="717" width="9.7265625" style="48" customWidth="1"/>
    <col min="718" max="718" width="10.54296875" style="48" bestFit="1" customWidth="1"/>
    <col min="719" max="966" width="9.26953125" style="48"/>
    <col min="967" max="967" width="7.7265625" style="48" customWidth="1"/>
    <col min="968" max="968" width="1.26953125" style="48" customWidth="1"/>
    <col min="969" max="969" width="73.26953125" style="48" customWidth="1"/>
    <col min="970" max="970" width="12.7265625" style="48" customWidth="1"/>
    <col min="971" max="972" width="13.7265625" style="48" customWidth="1"/>
    <col min="973" max="973" width="9.7265625" style="48" customWidth="1"/>
    <col min="974" max="974" width="10.54296875" style="48" bestFit="1" customWidth="1"/>
    <col min="975" max="1222" width="9.26953125" style="48"/>
    <col min="1223" max="1223" width="7.7265625" style="48" customWidth="1"/>
    <col min="1224" max="1224" width="1.26953125" style="48" customWidth="1"/>
    <col min="1225" max="1225" width="73.26953125" style="48" customWidth="1"/>
    <col min="1226" max="1226" width="12.7265625" style="48" customWidth="1"/>
    <col min="1227" max="1228" width="13.7265625" style="48" customWidth="1"/>
    <col min="1229" max="1229" width="9.7265625" style="48" customWidth="1"/>
    <col min="1230" max="1230" width="10.54296875" style="48" bestFit="1" customWidth="1"/>
    <col min="1231" max="1478" width="9.26953125" style="48"/>
    <col min="1479" max="1479" width="7.7265625" style="48" customWidth="1"/>
    <col min="1480" max="1480" width="1.26953125" style="48" customWidth="1"/>
    <col min="1481" max="1481" width="73.26953125" style="48" customWidth="1"/>
    <col min="1482" max="1482" width="12.7265625" style="48" customWidth="1"/>
    <col min="1483" max="1484" width="13.7265625" style="48" customWidth="1"/>
    <col min="1485" max="1485" width="9.7265625" style="48" customWidth="1"/>
    <col min="1486" max="1486" width="10.54296875" style="48" bestFit="1" customWidth="1"/>
    <col min="1487" max="1734" width="9.26953125" style="48"/>
    <col min="1735" max="1735" width="7.7265625" style="48" customWidth="1"/>
    <col min="1736" max="1736" width="1.26953125" style="48" customWidth="1"/>
    <col min="1737" max="1737" width="73.26953125" style="48" customWidth="1"/>
    <col min="1738" max="1738" width="12.7265625" style="48" customWidth="1"/>
    <col min="1739" max="1740" width="13.7265625" style="48" customWidth="1"/>
    <col min="1741" max="1741" width="9.7265625" style="48" customWidth="1"/>
    <col min="1742" max="1742" width="10.54296875" style="48" bestFit="1" customWidth="1"/>
    <col min="1743" max="1990" width="9.26953125" style="48"/>
    <col min="1991" max="1991" width="7.7265625" style="48" customWidth="1"/>
    <col min="1992" max="1992" width="1.26953125" style="48" customWidth="1"/>
    <col min="1993" max="1993" width="73.26953125" style="48" customWidth="1"/>
    <col min="1994" max="1994" width="12.7265625" style="48" customWidth="1"/>
    <col min="1995" max="1996" width="13.7265625" style="48" customWidth="1"/>
    <col min="1997" max="1997" width="9.7265625" style="48" customWidth="1"/>
    <col min="1998" max="1998" width="10.54296875" style="48" bestFit="1" customWidth="1"/>
    <col min="1999" max="2246" width="9.26953125" style="48"/>
    <col min="2247" max="2247" width="7.7265625" style="48" customWidth="1"/>
    <col min="2248" max="2248" width="1.26953125" style="48" customWidth="1"/>
    <col min="2249" max="2249" width="73.26953125" style="48" customWidth="1"/>
    <col min="2250" max="2250" width="12.7265625" style="48" customWidth="1"/>
    <col min="2251" max="2252" width="13.7265625" style="48" customWidth="1"/>
    <col min="2253" max="2253" width="9.7265625" style="48" customWidth="1"/>
    <col min="2254" max="2254" width="10.54296875" style="48" bestFit="1" customWidth="1"/>
    <col min="2255" max="2502" width="9.26953125" style="48"/>
    <col min="2503" max="2503" width="7.7265625" style="48" customWidth="1"/>
    <col min="2504" max="2504" width="1.26953125" style="48" customWidth="1"/>
    <col min="2505" max="2505" width="73.26953125" style="48" customWidth="1"/>
    <col min="2506" max="2506" width="12.7265625" style="48" customWidth="1"/>
    <col min="2507" max="2508" width="13.7265625" style="48" customWidth="1"/>
    <col min="2509" max="2509" width="9.7265625" style="48" customWidth="1"/>
    <col min="2510" max="2510" width="10.54296875" style="48" bestFit="1" customWidth="1"/>
    <col min="2511" max="2758" width="9.26953125" style="48"/>
    <col min="2759" max="2759" width="7.7265625" style="48" customWidth="1"/>
    <col min="2760" max="2760" width="1.26953125" style="48" customWidth="1"/>
    <col min="2761" max="2761" width="73.26953125" style="48" customWidth="1"/>
    <col min="2762" max="2762" width="12.7265625" style="48" customWidth="1"/>
    <col min="2763" max="2764" width="13.7265625" style="48" customWidth="1"/>
    <col min="2765" max="2765" width="9.7265625" style="48" customWidth="1"/>
    <col min="2766" max="2766" width="10.54296875" style="48" bestFit="1" customWidth="1"/>
    <col min="2767" max="3014" width="9.26953125" style="48"/>
    <col min="3015" max="3015" width="7.7265625" style="48" customWidth="1"/>
    <col min="3016" max="3016" width="1.26953125" style="48" customWidth="1"/>
    <col min="3017" max="3017" width="73.26953125" style="48" customWidth="1"/>
    <col min="3018" max="3018" width="12.7265625" style="48" customWidth="1"/>
    <col min="3019" max="3020" width="13.7265625" style="48" customWidth="1"/>
    <col min="3021" max="3021" width="9.7265625" style="48" customWidth="1"/>
    <col min="3022" max="3022" width="10.54296875" style="48" bestFit="1" customWidth="1"/>
    <col min="3023" max="3270" width="9.26953125" style="48"/>
    <col min="3271" max="3271" width="7.7265625" style="48" customWidth="1"/>
    <col min="3272" max="3272" width="1.26953125" style="48" customWidth="1"/>
    <col min="3273" max="3273" width="73.26953125" style="48" customWidth="1"/>
    <col min="3274" max="3274" width="12.7265625" style="48" customWidth="1"/>
    <col min="3275" max="3276" width="13.7265625" style="48" customWidth="1"/>
    <col min="3277" max="3277" width="9.7265625" style="48" customWidth="1"/>
    <col min="3278" max="3278" width="10.54296875" style="48" bestFit="1" customWidth="1"/>
    <col min="3279" max="3526" width="9.26953125" style="48"/>
    <col min="3527" max="3527" width="7.7265625" style="48" customWidth="1"/>
    <col min="3528" max="3528" width="1.26953125" style="48" customWidth="1"/>
    <col min="3529" max="3529" width="73.26953125" style="48" customWidth="1"/>
    <col min="3530" max="3530" width="12.7265625" style="48" customWidth="1"/>
    <col min="3531" max="3532" width="13.7265625" style="48" customWidth="1"/>
    <col min="3533" max="3533" width="9.7265625" style="48" customWidth="1"/>
    <col min="3534" max="3534" width="10.54296875" style="48" bestFit="1" customWidth="1"/>
    <col min="3535" max="3782" width="9.26953125" style="48"/>
    <col min="3783" max="3783" width="7.7265625" style="48" customWidth="1"/>
    <col min="3784" max="3784" width="1.26953125" style="48" customWidth="1"/>
    <col min="3785" max="3785" width="73.26953125" style="48" customWidth="1"/>
    <col min="3786" max="3786" width="12.7265625" style="48" customWidth="1"/>
    <col min="3787" max="3788" width="13.7265625" style="48" customWidth="1"/>
    <col min="3789" max="3789" width="9.7265625" style="48" customWidth="1"/>
    <col min="3790" max="3790" width="10.54296875" style="48" bestFit="1" customWidth="1"/>
    <col min="3791" max="4038" width="9.26953125" style="48"/>
    <col min="4039" max="4039" width="7.7265625" style="48" customWidth="1"/>
    <col min="4040" max="4040" width="1.26953125" style="48" customWidth="1"/>
    <col min="4041" max="4041" width="73.26953125" style="48" customWidth="1"/>
    <col min="4042" max="4042" width="12.7265625" style="48" customWidth="1"/>
    <col min="4043" max="4044" width="13.7265625" style="48" customWidth="1"/>
    <col min="4045" max="4045" width="9.7265625" style="48" customWidth="1"/>
    <col min="4046" max="4046" width="10.54296875" style="48" bestFit="1" customWidth="1"/>
    <col min="4047" max="4294" width="9.26953125" style="48"/>
    <col min="4295" max="4295" width="7.7265625" style="48" customWidth="1"/>
    <col min="4296" max="4296" width="1.26953125" style="48" customWidth="1"/>
    <col min="4297" max="4297" width="73.26953125" style="48" customWidth="1"/>
    <col min="4298" max="4298" width="12.7265625" style="48" customWidth="1"/>
    <col min="4299" max="4300" width="13.7265625" style="48" customWidth="1"/>
    <col min="4301" max="4301" width="9.7265625" style="48" customWidth="1"/>
    <col min="4302" max="4302" width="10.54296875" style="48" bestFit="1" customWidth="1"/>
    <col min="4303" max="4550" width="9.26953125" style="48"/>
    <col min="4551" max="4551" width="7.7265625" style="48" customWidth="1"/>
    <col min="4552" max="4552" width="1.26953125" style="48" customWidth="1"/>
    <col min="4553" max="4553" width="73.26953125" style="48" customWidth="1"/>
    <col min="4554" max="4554" width="12.7265625" style="48" customWidth="1"/>
    <col min="4555" max="4556" width="13.7265625" style="48" customWidth="1"/>
    <col min="4557" max="4557" width="9.7265625" style="48" customWidth="1"/>
    <col min="4558" max="4558" width="10.54296875" style="48" bestFit="1" customWidth="1"/>
    <col min="4559" max="4806" width="9.26953125" style="48"/>
    <col min="4807" max="4807" width="7.7265625" style="48" customWidth="1"/>
    <col min="4808" max="4808" width="1.26953125" style="48" customWidth="1"/>
    <col min="4809" max="4809" width="73.26953125" style="48" customWidth="1"/>
    <col min="4810" max="4810" width="12.7265625" style="48" customWidth="1"/>
    <col min="4811" max="4812" width="13.7265625" style="48" customWidth="1"/>
    <col min="4813" max="4813" width="9.7265625" style="48" customWidth="1"/>
    <col min="4814" max="4814" width="10.54296875" style="48" bestFit="1" customWidth="1"/>
    <col min="4815" max="5062" width="9.26953125" style="48"/>
    <col min="5063" max="5063" width="7.7265625" style="48" customWidth="1"/>
    <col min="5064" max="5064" width="1.26953125" style="48" customWidth="1"/>
    <col min="5065" max="5065" width="73.26953125" style="48" customWidth="1"/>
    <col min="5066" max="5066" width="12.7265625" style="48" customWidth="1"/>
    <col min="5067" max="5068" width="13.7265625" style="48" customWidth="1"/>
    <col min="5069" max="5069" width="9.7265625" style="48" customWidth="1"/>
    <col min="5070" max="5070" width="10.54296875" style="48" bestFit="1" customWidth="1"/>
    <col min="5071" max="5318" width="9.26953125" style="48"/>
    <col min="5319" max="5319" width="7.7265625" style="48" customWidth="1"/>
    <col min="5320" max="5320" width="1.26953125" style="48" customWidth="1"/>
    <col min="5321" max="5321" width="73.26953125" style="48" customWidth="1"/>
    <col min="5322" max="5322" width="12.7265625" style="48" customWidth="1"/>
    <col min="5323" max="5324" width="13.7265625" style="48" customWidth="1"/>
    <col min="5325" max="5325" width="9.7265625" style="48" customWidth="1"/>
    <col min="5326" max="5326" width="10.54296875" style="48" bestFit="1" customWidth="1"/>
    <col min="5327" max="5574" width="9.26953125" style="48"/>
    <col min="5575" max="5575" width="7.7265625" style="48" customWidth="1"/>
    <col min="5576" max="5576" width="1.26953125" style="48" customWidth="1"/>
    <col min="5577" max="5577" width="73.26953125" style="48" customWidth="1"/>
    <col min="5578" max="5578" width="12.7265625" style="48" customWidth="1"/>
    <col min="5579" max="5580" width="13.7265625" style="48" customWidth="1"/>
    <col min="5581" max="5581" width="9.7265625" style="48" customWidth="1"/>
    <col min="5582" max="5582" width="10.54296875" style="48" bestFit="1" customWidth="1"/>
    <col min="5583" max="5830" width="9.26953125" style="48"/>
    <col min="5831" max="5831" width="7.7265625" style="48" customWidth="1"/>
    <col min="5832" max="5832" width="1.26953125" style="48" customWidth="1"/>
    <col min="5833" max="5833" width="73.26953125" style="48" customWidth="1"/>
    <col min="5834" max="5834" width="12.7265625" style="48" customWidth="1"/>
    <col min="5835" max="5836" width="13.7265625" style="48" customWidth="1"/>
    <col min="5837" max="5837" width="9.7265625" style="48" customWidth="1"/>
    <col min="5838" max="5838" width="10.54296875" style="48" bestFit="1" customWidth="1"/>
    <col min="5839" max="6086" width="9.26953125" style="48"/>
    <col min="6087" max="6087" width="7.7265625" style="48" customWidth="1"/>
    <col min="6088" max="6088" width="1.26953125" style="48" customWidth="1"/>
    <col min="6089" max="6089" width="73.26953125" style="48" customWidth="1"/>
    <col min="6090" max="6090" width="12.7265625" style="48" customWidth="1"/>
    <col min="6091" max="6092" width="13.7265625" style="48" customWidth="1"/>
    <col min="6093" max="6093" width="9.7265625" style="48" customWidth="1"/>
    <col min="6094" max="6094" width="10.54296875" style="48" bestFit="1" customWidth="1"/>
    <col min="6095" max="6342" width="9.26953125" style="48"/>
    <col min="6343" max="6343" width="7.7265625" style="48" customWidth="1"/>
    <col min="6344" max="6344" width="1.26953125" style="48" customWidth="1"/>
    <col min="6345" max="6345" width="73.26953125" style="48" customWidth="1"/>
    <col min="6346" max="6346" width="12.7265625" style="48" customWidth="1"/>
    <col min="6347" max="6348" width="13.7265625" style="48" customWidth="1"/>
    <col min="6349" max="6349" width="9.7265625" style="48" customWidth="1"/>
    <col min="6350" max="6350" width="10.54296875" style="48" bestFit="1" customWidth="1"/>
    <col min="6351" max="6598" width="9.26953125" style="48"/>
    <col min="6599" max="6599" width="7.7265625" style="48" customWidth="1"/>
    <col min="6600" max="6600" width="1.26953125" style="48" customWidth="1"/>
    <col min="6601" max="6601" width="73.26953125" style="48" customWidth="1"/>
    <col min="6602" max="6602" width="12.7265625" style="48" customWidth="1"/>
    <col min="6603" max="6604" width="13.7265625" style="48" customWidth="1"/>
    <col min="6605" max="6605" width="9.7265625" style="48" customWidth="1"/>
    <col min="6606" max="6606" width="10.54296875" style="48" bestFit="1" customWidth="1"/>
    <col min="6607" max="6854" width="9.26953125" style="48"/>
    <col min="6855" max="6855" width="7.7265625" style="48" customWidth="1"/>
    <col min="6856" max="6856" width="1.26953125" style="48" customWidth="1"/>
    <col min="6857" max="6857" width="73.26953125" style="48" customWidth="1"/>
    <col min="6858" max="6858" width="12.7265625" style="48" customWidth="1"/>
    <col min="6859" max="6860" width="13.7265625" style="48" customWidth="1"/>
    <col min="6861" max="6861" width="9.7265625" style="48" customWidth="1"/>
    <col min="6862" max="6862" width="10.54296875" style="48" bestFit="1" customWidth="1"/>
    <col min="6863" max="7110" width="9.26953125" style="48"/>
    <col min="7111" max="7111" width="7.7265625" style="48" customWidth="1"/>
    <col min="7112" max="7112" width="1.26953125" style="48" customWidth="1"/>
    <col min="7113" max="7113" width="73.26953125" style="48" customWidth="1"/>
    <col min="7114" max="7114" width="12.7265625" style="48" customWidth="1"/>
    <col min="7115" max="7116" width="13.7265625" style="48" customWidth="1"/>
    <col min="7117" max="7117" width="9.7265625" style="48" customWidth="1"/>
    <col min="7118" max="7118" width="10.54296875" style="48" bestFit="1" customWidth="1"/>
    <col min="7119" max="7366" width="9.26953125" style="48"/>
    <col min="7367" max="7367" width="7.7265625" style="48" customWidth="1"/>
    <col min="7368" max="7368" width="1.26953125" style="48" customWidth="1"/>
    <col min="7369" max="7369" width="73.26953125" style="48" customWidth="1"/>
    <col min="7370" max="7370" width="12.7265625" style="48" customWidth="1"/>
    <col min="7371" max="7372" width="13.7265625" style="48" customWidth="1"/>
    <col min="7373" max="7373" width="9.7265625" style="48" customWidth="1"/>
    <col min="7374" max="7374" width="10.54296875" style="48" bestFit="1" customWidth="1"/>
    <col min="7375" max="7622" width="9.26953125" style="48"/>
    <col min="7623" max="7623" width="7.7265625" style="48" customWidth="1"/>
    <col min="7624" max="7624" width="1.26953125" style="48" customWidth="1"/>
    <col min="7625" max="7625" width="73.26953125" style="48" customWidth="1"/>
    <col min="7626" max="7626" width="12.7265625" style="48" customWidth="1"/>
    <col min="7627" max="7628" width="13.7265625" style="48" customWidth="1"/>
    <col min="7629" max="7629" width="9.7265625" style="48" customWidth="1"/>
    <col min="7630" max="7630" width="10.54296875" style="48" bestFit="1" customWidth="1"/>
    <col min="7631" max="7878" width="9.26953125" style="48"/>
    <col min="7879" max="7879" width="7.7265625" style="48" customWidth="1"/>
    <col min="7880" max="7880" width="1.26953125" style="48" customWidth="1"/>
    <col min="7881" max="7881" width="73.26953125" style="48" customWidth="1"/>
    <col min="7882" max="7882" width="12.7265625" style="48" customWidth="1"/>
    <col min="7883" max="7884" width="13.7265625" style="48" customWidth="1"/>
    <col min="7885" max="7885" width="9.7265625" style="48" customWidth="1"/>
    <col min="7886" max="7886" width="10.54296875" style="48" bestFit="1" customWidth="1"/>
    <col min="7887" max="8134" width="9.26953125" style="48"/>
    <col min="8135" max="8135" width="7.7265625" style="48" customWidth="1"/>
    <col min="8136" max="8136" width="1.26953125" style="48" customWidth="1"/>
    <col min="8137" max="8137" width="73.26953125" style="48" customWidth="1"/>
    <col min="8138" max="8138" width="12.7265625" style="48" customWidth="1"/>
    <col min="8139" max="8140" width="13.7265625" style="48" customWidth="1"/>
    <col min="8141" max="8141" width="9.7265625" style="48" customWidth="1"/>
    <col min="8142" max="8142" width="10.54296875" style="48" bestFit="1" customWidth="1"/>
    <col min="8143" max="8390" width="9.26953125" style="48"/>
    <col min="8391" max="8391" width="7.7265625" style="48" customWidth="1"/>
    <col min="8392" max="8392" width="1.26953125" style="48" customWidth="1"/>
    <col min="8393" max="8393" width="73.26953125" style="48" customWidth="1"/>
    <col min="8394" max="8394" width="12.7265625" style="48" customWidth="1"/>
    <col min="8395" max="8396" width="13.7265625" style="48" customWidth="1"/>
    <col min="8397" max="8397" width="9.7265625" style="48" customWidth="1"/>
    <col min="8398" max="8398" width="10.54296875" style="48" bestFit="1" customWidth="1"/>
    <col min="8399" max="8646" width="9.26953125" style="48"/>
    <col min="8647" max="8647" width="7.7265625" style="48" customWidth="1"/>
    <col min="8648" max="8648" width="1.26953125" style="48" customWidth="1"/>
    <col min="8649" max="8649" width="73.26953125" style="48" customWidth="1"/>
    <col min="8650" max="8650" width="12.7265625" style="48" customWidth="1"/>
    <col min="8651" max="8652" width="13.7265625" style="48" customWidth="1"/>
    <col min="8653" max="8653" width="9.7265625" style="48" customWidth="1"/>
    <col min="8654" max="8654" width="10.54296875" style="48" bestFit="1" customWidth="1"/>
    <col min="8655" max="8902" width="9.26953125" style="48"/>
    <col min="8903" max="8903" width="7.7265625" style="48" customWidth="1"/>
    <col min="8904" max="8904" width="1.26953125" style="48" customWidth="1"/>
    <col min="8905" max="8905" width="73.26953125" style="48" customWidth="1"/>
    <col min="8906" max="8906" width="12.7265625" style="48" customWidth="1"/>
    <col min="8907" max="8908" width="13.7265625" style="48" customWidth="1"/>
    <col min="8909" max="8909" width="9.7265625" style="48" customWidth="1"/>
    <col min="8910" max="8910" width="10.54296875" style="48" bestFit="1" customWidth="1"/>
    <col min="8911" max="9158" width="9.26953125" style="48"/>
    <col min="9159" max="9159" width="7.7265625" style="48" customWidth="1"/>
    <col min="9160" max="9160" width="1.26953125" style="48" customWidth="1"/>
    <col min="9161" max="9161" width="73.26953125" style="48" customWidth="1"/>
    <col min="9162" max="9162" width="12.7265625" style="48" customWidth="1"/>
    <col min="9163" max="9164" width="13.7265625" style="48" customWidth="1"/>
    <col min="9165" max="9165" width="9.7265625" style="48" customWidth="1"/>
    <col min="9166" max="9166" width="10.54296875" style="48" bestFit="1" customWidth="1"/>
    <col min="9167" max="9414" width="9.26953125" style="48"/>
    <col min="9415" max="9415" width="7.7265625" style="48" customWidth="1"/>
    <col min="9416" max="9416" width="1.26953125" style="48" customWidth="1"/>
    <col min="9417" max="9417" width="73.26953125" style="48" customWidth="1"/>
    <col min="9418" max="9418" width="12.7265625" style="48" customWidth="1"/>
    <col min="9419" max="9420" width="13.7265625" style="48" customWidth="1"/>
    <col min="9421" max="9421" width="9.7265625" style="48" customWidth="1"/>
    <col min="9422" max="9422" width="10.54296875" style="48" bestFit="1" customWidth="1"/>
    <col min="9423" max="9670" width="9.26953125" style="48"/>
    <col min="9671" max="9671" width="7.7265625" style="48" customWidth="1"/>
    <col min="9672" max="9672" width="1.26953125" style="48" customWidth="1"/>
    <col min="9673" max="9673" width="73.26953125" style="48" customWidth="1"/>
    <col min="9674" max="9674" width="12.7265625" style="48" customWidth="1"/>
    <col min="9675" max="9676" width="13.7265625" style="48" customWidth="1"/>
    <col min="9677" max="9677" width="9.7265625" style="48" customWidth="1"/>
    <col min="9678" max="9678" width="10.54296875" style="48" bestFit="1" customWidth="1"/>
    <col min="9679" max="9926" width="9.26953125" style="48"/>
    <col min="9927" max="9927" width="7.7265625" style="48" customWidth="1"/>
    <col min="9928" max="9928" width="1.26953125" style="48" customWidth="1"/>
    <col min="9929" max="9929" width="73.26953125" style="48" customWidth="1"/>
    <col min="9930" max="9930" width="12.7265625" style="48" customWidth="1"/>
    <col min="9931" max="9932" width="13.7265625" style="48" customWidth="1"/>
    <col min="9933" max="9933" width="9.7265625" style="48" customWidth="1"/>
    <col min="9934" max="9934" width="10.54296875" style="48" bestFit="1" customWidth="1"/>
    <col min="9935" max="10182" width="9.26953125" style="48"/>
    <col min="10183" max="10183" width="7.7265625" style="48" customWidth="1"/>
    <col min="10184" max="10184" width="1.26953125" style="48" customWidth="1"/>
    <col min="10185" max="10185" width="73.26953125" style="48" customWidth="1"/>
    <col min="10186" max="10186" width="12.7265625" style="48" customWidth="1"/>
    <col min="10187" max="10188" width="13.7265625" style="48" customWidth="1"/>
    <col min="10189" max="10189" width="9.7265625" style="48" customWidth="1"/>
    <col min="10190" max="10190" width="10.54296875" style="48" bestFit="1" customWidth="1"/>
    <col min="10191" max="10438" width="9.26953125" style="48"/>
    <col min="10439" max="10439" width="7.7265625" style="48" customWidth="1"/>
    <col min="10440" max="10440" width="1.26953125" style="48" customWidth="1"/>
    <col min="10441" max="10441" width="73.26953125" style="48" customWidth="1"/>
    <col min="10442" max="10442" width="12.7265625" style="48" customWidth="1"/>
    <col min="10443" max="10444" width="13.7265625" style="48" customWidth="1"/>
    <col min="10445" max="10445" width="9.7265625" style="48" customWidth="1"/>
    <col min="10446" max="10446" width="10.54296875" style="48" bestFit="1" customWidth="1"/>
    <col min="10447" max="10694" width="9.26953125" style="48"/>
    <col min="10695" max="10695" width="7.7265625" style="48" customWidth="1"/>
    <col min="10696" max="10696" width="1.26953125" style="48" customWidth="1"/>
    <col min="10697" max="10697" width="73.26953125" style="48" customWidth="1"/>
    <col min="10698" max="10698" width="12.7265625" style="48" customWidth="1"/>
    <col min="10699" max="10700" width="13.7265625" style="48" customWidth="1"/>
    <col min="10701" max="10701" width="9.7265625" style="48" customWidth="1"/>
    <col min="10702" max="10702" width="10.54296875" style="48" bestFit="1" customWidth="1"/>
    <col min="10703" max="10950" width="9.26953125" style="48"/>
    <col min="10951" max="10951" width="7.7265625" style="48" customWidth="1"/>
    <col min="10952" max="10952" width="1.26953125" style="48" customWidth="1"/>
    <col min="10953" max="10953" width="73.26953125" style="48" customWidth="1"/>
    <col min="10954" max="10954" width="12.7265625" style="48" customWidth="1"/>
    <col min="10955" max="10956" width="13.7265625" style="48" customWidth="1"/>
    <col min="10957" max="10957" width="9.7265625" style="48" customWidth="1"/>
    <col min="10958" max="10958" width="10.54296875" style="48" bestFit="1" customWidth="1"/>
    <col min="10959" max="11206" width="9.26953125" style="48"/>
    <col min="11207" max="11207" width="7.7265625" style="48" customWidth="1"/>
    <col min="11208" max="11208" width="1.26953125" style="48" customWidth="1"/>
    <col min="11209" max="11209" width="73.26953125" style="48" customWidth="1"/>
    <col min="11210" max="11210" width="12.7265625" style="48" customWidth="1"/>
    <col min="11211" max="11212" width="13.7265625" style="48" customWidth="1"/>
    <col min="11213" max="11213" width="9.7265625" style="48" customWidth="1"/>
    <col min="11214" max="11214" width="10.54296875" style="48" bestFit="1" customWidth="1"/>
    <col min="11215" max="11462" width="9.26953125" style="48"/>
    <col min="11463" max="11463" width="7.7265625" style="48" customWidth="1"/>
    <col min="11464" max="11464" width="1.26953125" style="48" customWidth="1"/>
    <col min="11465" max="11465" width="73.26953125" style="48" customWidth="1"/>
    <col min="11466" max="11466" width="12.7265625" style="48" customWidth="1"/>
    <col min="11467" max="11468" width="13.7265625" style="48" customWidth="1"/>
    <col min="11469" max="11469" width="9.7265625" style="48" customWidth="1"/>
    <col min="11470" max="11470" width="10.54296875" style="48" bestFit="1" customWidth="1"/>
    <col min="11471" max="11718" width="9.26953125" style="48"/>
    <col min="11719" max="11719" width="7.7265625" style="48" customWidth="1"/>
    <col min="11720" max="11720" width="1.26953125" style="48" customWidth="1"/>
    <col min="11721" max="11721" width="73.26953125" style="48" customWidth="1"/>
    <col min="11722" max="11722" width="12.7265625" style="48" customWidth="1"/>
    <col min="11723" max="11724" width="13.7265625" style="48" customWidth="1"/>
    <col min="11725" max="11725" width="9.7265625" style="48" customWidth="1"/>
    <col min="11726" max="11726" width="10.54296875" style="48" bestFit="1" customWidth="1"/>
    <col min="11727" max="11974" width="9.26953125" style="48"/>
    <col min="11975" max="11975" width="7.7265625" style="48" customWidth="1"/>
    <col min="11976" max="11976" width="1.26953125" style="48" customWidth="1"/>
    <col min="11977" max="11977" width="73.26953125" style="48" customWidth="1"/>
    <col min="11978" max="11978" width="12.7265625" style="48" customWidth="1"/>
    <col min="11979" max="11980" width="13.7265625" style="48" customWidth="1"/>
    <col min="11981" max="11981" width="9.7265625" style="48" customWidth="1"/>
    <col min="11982" max="11982" width="10.54296875" style="48" bestFit="1" customWidth="1"/>
    <col min="11983" max="12230" width="9.26953125" style="48"/>
    <col min="12231" max="12231" width="7.7265625" style="48" customWidth="1"/>
    <col min="12232" max="12232" width="1.26953125" style="48" customWidth="1"/>
    <col min="12233" max="12233" width="73.26953125" style="48" customWidth="1"/>
    <col min="12234" max="12234" width="12.7265625" style="48" customWidth="1"/>
    <col min="12235" max="12236" width="13.7265625" style="48" customWidth="1"/>
    <col min="12237" max="12237" width="9.7265625" style="48" customWidth="1"/>
    <col min="12238" max="12238" width="10.54296875" style="48" bestFit="1" customWidth="1"/>
    <col min="12239" max="12486" width="9.26953125" style="48"/>
    <col min="12487" max="12487" width="7.7265625" style="48" customWidth="1"/>
    <col min="12488" max="12488" width="1.26953125" style="48" customWidth="1"/>
    <col min="12489" max="12489" width="73.26953125" style="48" customWidth="1"/>
    <col min="12490" max="12490" width="12.7265625" style="48" customWidth="1"/>
    <col min="12491" max="12492" width="13.7265625" style="48" customWidth="1"/>
    <col min="12493" max="12493" width="9.7265625" style="48" customWidth="1"/>
    <col min="12494" max="12494" width="10.54296875" style="48" bestFit="1" customWidth="1"/>
    <col min="12495" max="12742" width="9.26953125" style="48"/>
    <col min="12743" max="12743" width="7.7265625" style="48" customWidth="1"/>
    <col min="12744" max="12744" width="1.26953125" style="48" customWidth="1"/>
    <col min="12745" max="12745" width="73.26953125" style="48" customWidth="1"/>
    <col min="12746" max="12746" width="12.7265625" style="48" customWidth="1"/>
    <col min="12747" max="12748" width="13.7265625" style="48" customWidth="1"/>
    <col min="12749" max="12749" width="9.7265625" style="48" customWidth="1"/>
    <col min="12750" max="12750" width="10.54296875" style="48" bestFit="1" customWidth="1"/>
    <col min="12751" max="12998" width="9.26953125" style="48"/>
    <col min="12999" max="12999" width="7.7265625" style="48" customWidth="1"/>
    <col min="13000" max="13000" width="1.26953125" style="48" customWidth="1"/>
    <col min="13001" max="13001" width="73.26953125" style="48" customWidth="1"/>
    <col min="13002" max="13002" width="12.7265625" style="48" customWidth="1"/>
    <col min="13003" max="13004" width="13.7265625" style="48" customWidth="1"/>
    <col min="13005" max="13005" width="9.7265625" style="48" customWidth="1"/>
    <col min="13006" max="13006" width="10.54296875" style="48" bestFit="1" customWidth="1"/>
    <col min="13007" max="13254" width="9.26953125" style="48"/>
    <col min="13255" max="13255" width="7.7265625" style="48" customWidth="1"/>
    <col min="13256" max="13256" width="1.26953125" style="48" customWidth="1"/>
    <col min="13257" max="13257" width="73.26953125" style="48" customWidth="1"/>
    <col min="13258" max="13258" width="12.7265625" style="48" customWidth="1"/>
    <col min="13259" max="13260" width="13.7265625" style="48" customWidth="1"/>
    <col min="13261" max="13261" width="9.7265625" style="48" customWidth="1"/>
    <col min="13262" max="13262" width="10.54296875" style="48" bestFit="1" customWidth="1"/>
    <col min="13263" max="13510" width="9.26953125" style="48"/>
    <col min="13511" max="13511" width="7.7265625" style="48" customWidth="1"/>
    <col min="13512" max="13512" width="1.26953125" style="48" customWidth="1"/>
    <col min="13513" max="13513" width="73.26953125" style="48" customWidth="1"/>
    <col min="13514" max="13514" width="12.7265625" style="48" customWidth="1"/>
    <col min="13515" max="13516" width="13.7265625" style="48" customWidth="1"/>
    <col min="13517" max="13517" width="9.7265625" style="48" customWidth="1"/>
    <col min="13518" max="13518" width="10.54296875" style="48" bestFit="1" customWidth="1"/>
    <col min="13519" max="13766" width="9.26953125" style="48"/>
    <col min="13767" max="13767" width="7.7265625" style="48" customWidth="1"/>
    <col min="13768" max="13768" width="1.26953125" style="48" customWidth="1"/>
    <col min="13769" max="13769" width="73.26953125" style="48" customWidth="1"/>
    <col min="13770" max="13770" width="12.7265625" style="48" customWidth="1"/>
    <col min="13771" max="13772" width="13.7265625" style="48" customWidth="1"/>
    <col min="13773" max="13773" width="9.7265625" style="48" customWidth="1"/>
    <col min="13774" max="13774" width="10.54296875" style="48" bestFit="1" customWidth="1"/>
    <col min="13775" max="14022" width="9.26953125" style="48"/>
    <col min="14023" max="14023" width="7.7265625" style="48" customWidth="1"/>
    <col min="14024" max="14024" width="1.26953125" style="48" customWidth="1"/>
    <col min="14025" max="14025" width="73.26953125" style="48" customWidth="1"/>
    <col min="14026" max="14026" width="12.7265625" style="48" customWidth="1"/>
    <col min="14027" max="14028" width="13.7265625" style="48" customWidth="1"/>
    <col min="14029" max="14029" width="9.7265625" style="48" customWidth="1"/>
    <col min="14030" max="14030" width="10.54296875" style="48" bestFit="1" customWidth="1"/>
    <col min="14031" max="14278" width="9.26953125" style="48"/>
    <col min="14279" max="14279" width="7.7265625" style="48" customWidth="1"/>
    <col min="14280" max="14280" width="1.26953125" style="48" customWidth="1"/>
    <col min="14281" max="14281" width="73.26953125" style="48" customWidth="1"/>
    <col min="14282" max="14282" width="12.7265625" style="48" customWidth="1"/>
    <col min="14283" max="14284" width="13.7265625" style="48" customWidth="1"/>
    <col min="14285" max="14285" width="9.7265625" style="48" customWidth="1"/>
    <col min="14286" max="14286" width="10.54296875" style="48" bestFit="1" customWidth="1"/>
    <col min="14287" max="14534" width="9.26953125" style="48"/>
    <col min="14535" max="14535" width="7.7265625" style="48" customWidth="1"/>
    <col min="14536" max="14536" width="1.26953125" style="48" customWidth="1"/>
    <col min="14537" max="14537" width="73.26953125" style="48" customWidth="1"/>
    <col min="14538" max="14538" width="12.7265625" style="48" customWidth="1"/>
    <col min="14539" max="14540" width="13.7265625" style="48" customWidth="1"/>
    <col min="14541" max="14541" width="9.7265625" style="48" customWidth="1"/>
    <col min="14542" max="14542" width="10.54296875" style="48" bestFit="1" customWidth="1"/>
    <col min="14543" max="14790" width="9.26953125" style="48"/>
    <col min="14791" max="14791" width="7.7265625" style="48" customWidth="1"/>
    <col min="14792" max="14792" width="1.26953125" style="48" customWidth="1"/>
    <col min="14793" max="14793" width="73.26953125" style="48" customWidth="1"/>
    <col min="14794" max="14794" width="12.7265625" style="48" customWidth="1"/>
    <col min="14795" max="14796" width="13.7265625" style="48" customWidth="1"/>
    <col min="14797" max="14797" width="9.7265625" style="48" customWidth="1"/>
    <col min="14798" max="14798" width="10.54296875" style="48" bestFit="1" customWidth="1"/>
    <col min="14799" max="15046" width="9.26953125" style="48"/>
    <col min="15047" max="15047" width="7.7265625" style="48" customWidth="1"/>
    <col min="15048" max="15048" width="1.26953125" style="48" customWidth="1"/>
    <col min="15049" max="15049" width="73.26953125" style="48" customWidth="1"/>
    <col min="15050" max="15050" width="12.7265625" style="48" customWidth="1"/>
    <col min="15051" max="15052" width="13.7265625" style="48" customWidth="1"/>
    <col min="15053" max="15053" width="9.7265625" style="48" customWidth="1"/>
    <col min="15054" max="15054" width="10.54296875" style="48" bestFit="1" customWidth="1"/>
    <col min="15055" max="15302" width="9.26953125" style="48"/>
    <col min="15303" max="15303" width="7.7265625" style="48" customWidth="1"/>
    <col min="15304" max="15304" width="1.26953125" style="48" customWidth="1"/>
    <col min="15305" max="15305" width="73.26953125" style="48" customWidth="1"/>
    <col min="15306" max="15306" width="12.7265625" style="48" customWidth="1"/>
    <col min="15307" max="15308" width="13.7265625" style="48" customWidth="1"/>
    <col min="15309" max="15309" width="9.7265625" style="48" customWidth="1"/>
    <col min="15310" max="15310" width="10.54296875" style="48" bestFit="1" customWidth="1"/>
    <col min="15311" max="15558" width="9.26953125" style="48"/>
    <col min="15559" max="15559" width="7.7265625" style="48" customWidth="1"/>
    <col min="15560" max="15560" width="1.26953125" style="48" customWidth="1"/>
    <col min="15561" max="15561" width="73.26953125" style="48" customWidth="1"/>
    <col min="15562" max="15562" width="12.7265625" style="48" customWidth="1"/>
    <col min="15563" max="15564" width="13.7265625" style="48" customWidth="1"/>
    <col min="15565" max="15565" width="9.7265625" style="48" customWidth="1"/>
    <col min="15566" max="15566" width="10.54296875" style="48" bestFit="1" customWidth="1"/>
    <col min="15567" max="15814" width="9.26953125" style="48"/>
    <col min="15815" max="15815" width="7.7265625" style="48" customWidth="1"/>
    <col min="15816" max="15816" width="1.26953125" style="48" customWidth="1"/>
    <col min="15817" max="15817" width="73.26953125" style="48" customWidth="1"/>
    <col min="15818" max="15818" width="12.7265625" style="48" customWidth="1"/>
    <col min="15819" max="15820" width="13.7265625" style="48" customWidth="1"/>
    <col min="15821" max="15821" width="9.7265625" style="48" customWidth="1"/>
    <col min="15822" max="15822" width="10.54296875" style="48" bestFit="1" customWidth="1"/>
    <col min="15823" max="16070" width="9.26953125" style="48"/>
    <col min="16071" max="16071" width="7.7265625" style="48" customWidth="1"/>
    <col min="16072" max="16072" width="1.26953125" style="48" customWidth="1"/>
    <col min="16073" max="16073" width="73.26953125" style="48" customWidth="1"/>
    <col min="16074" max="16074" width="12.7265625" style="48" customWidth="1"/>
    <col min="16075" max="16076" width="13.7265625" style="48" customWidth="1"/>
    <col min="16077" max="16077" width="9.7265625" style="48" customWidth="1"/>
    <col min="16078" max="16078" width="10.54296875" style="48" bestFit="1" customWidth="1"/>
    <col min="16079" max="16384" width="9.26953125" style="48"/>
  </cols>
  <sheetData>
    <row r="4" spans="1:9" s="46" customFormat="1" ht="19">
      <c r="A4" s="373" t="s">
        <v>24</v>
      </c>
      <c r="B4" s="373"/>
      <c r="C4" s="373"/>
      <c r="D4" s="373"/>
      <c r="E4" s="373"/>
      <c r="F4" s="192"/>
      <c r="G4" s="192"/>
      <c r="H4" s="192"/>
    </row>
    <row r="5" spans="1:9" s="46" customFormat="1">
      <c r="D5" s="143"/>
      <c r="E5" s="143"/>
      <c r="F5" s="192"/>
      <c r="G5" s="192"/>
      <c r="H5" s="192"/>
    </row>
    <row r="6" spans="1:9" s="46" customFormat="1" ht="14.5">
      <c r="A6" s="374" t="s">
        <v>206</v>
      </c>
      <c r="B6" s="374"/>
      <c r="C6" s="374"/>
      <c r="D6" s="374"/>
      <c r="E6" s="374"/>
      <c r="F6" s="193"/>
      <c r="G6" s="193"/>
      <c r="H6" s="193"/>
      <c r="I6" s="133"/>
    </row>
    <row r="7" spans="1:9" s="46" customFormat="1" ht="14.5">
      <c r="A7" s="374" t="s">
        <v>207</v>
      </c>
      <c r="B7" s="374"/>
      <c r="C7" s="374"/>
      <c r="D7" s="374"/>
      <c r="E7" s="374"/>
      <c r="F7" s="192"/>
      <c r="G7" s="192"/>
      <c r="H7" s="192"/>
    </row>
    <row r="8" spans="1:9" ht="16.5" customHeight="1">
      <c r="A8" s="375" t="s">
        <v>0</v>
      </c>
      <c r="B8" s="375"/>
      <c r="C8" s="375"/>
      <c r="D8" s="375"/>
      <c r="E8" s="375"/>
    </row>
    <row r="9" spans="1:9" ht="12.5" thickBot="1"/>
    <row r="10" spans="1:9" s="46" customFormat="1" ht="24">
      <c r="A10" s="132"/>
      <c r="B10" s="343"/>
      <c r="C10" s="142" t="s">
        <v>108</v>
      </c>
      <c r="D10" s="204">
        <v>2025</v>
      </c>
      <c r="E10" s="205">
        <v>2024</v>
      </c>
      <c r="F10" s="192"/>
      <c r="G10" s="192"/>
      <c r="H10" s="192"/>
    </row>
    <row r="11" spans="1:9" s="46" customFormat="1" ht="12.75" customHeight="1">
      <c r="A11" s="127"/>
      <c r="B11" s="344"/>
      <c r="C11" s="130"/>
      <c r="D11" s="145"/>
      <c r="E11" s="172"/>
      <c r="F11" s="192"/>
      <c r="G11" s="192"/>
      <c r="H11" s="192"/>
    </row>
    <row r="12" spans="1:9" s="46" customFormat="1" ht="12.75" customHeight="1">
      <c r="A12" s="127"/>
      <c r="B12" s="345" t="s">
        <v>32</v>
      </c>
      <c r="C12" s="128"/>
      <c r="D12" s="146">
        <v>22715890.73</v>
      </c>
      <c r="E12" s="136">
        <v>20709784.059999999</v>
      </c>
      <c r="F12" s="192"/>
      <c r="G12" s="192"/>
      <c r="H12" s="192"/>
    </row>
    <row r="13" spans="1:9" ht="12.75" customHeight="1">
      <c r="A13" s="129"/>
      <c r="B13" s="345" t="s">
        <v>33</v>
      </c>
      <c r="C13" s="128"/>
      <c r="D13" s="147">
        <v>26922848.73</v>
      </c>
      <c r="E13" s="173">
        <v>21042915.059999999</v>
      </c>
    </row>
    <row r="14" spans="1:9" ht="12.75" customHeight="1">
      <c r="A14" s="129"/>
      <c r="B14" s="345" t="s">
        <v>34</v>
      </c>
      <c r="C14" s="128"/>
      <c r="D14" s="291">
        <v>2344383</v>
      </c>
      <c r="E14" s="173">
        <v>3043550</v>
      </c>
    </row>
    <row r="15" spans="1:9" ht="12.75" customHeight="1">
      <c r="A15" s="129"/>
      <c r="B15" s="346" t="s">
        <v>35</v>
      </c>
      <c r="C15" s="47" t="s">
        <v>190</v>
      </c>
      <c r="D15" s="292">
        <v>3982530</v>
      </c>
      <c r="E15" s="288">
        <v>3705872</v>
      </c>
    </row>
    <row r="16" spans="1:9" ht="12.75" customHeight="1">
      <c r="A16" s="129"/>
      <c r="B16" s="346" t="s">
        <v>36</v>
      </c>
      <c r="C16" s="130"/>
      <c r="D16" s="292">
        <v>25231</v>
      </c>
      <c r="E16" s="288">
        <v>-66967</v>
      </c>
    </row>
    <row r="17" spans="1:8" ht="12.75" customHeight="1">
      <c r="A17" s="129"/>
      <c r="B17" s="347" t="s">
        <v>66</v>
      </c>
      <c r="C17" s="130" t="s">
        <v>94</v>
      </c>
      <c r="D17" s="293" t="s">
        <v>27</v>
      </c>
      <c r="E17" s="288">
        <v>-73778</v>
      </c>
    </row>
    <row r="18" spans="1:8" ht="12.75" customHeight="1">
      <c r="A18" s="129"/>
      <c r="B18" s="347" t="s">
        <v>59</v>
      </c>
      <c r="C18" s="130" t="s">
        <v>96</v>
      </c>
      <c r="D18" s="294">
        <v>156</v>
      </c>
      <c r="E18" s="174">
        <v>1398</v>
      </c>
    </row>
    <row r="19" spans="1:8" s="46" customFormat="1" ht="12.75" customHeight="1">
      <c r="A19" s="127"/>
      <c r="B19" s="346" t="s">
        <v>37</v>
      </c>
      <c r="C19" s="126"/>
      <c r="D19" s="292">
        <v>-487406</v>
      </c>
      <c r="E19" s="288">
        <v>-554326</v>
      </c>
      <c r="F19" s="192"/>
      <c r="G19" s="194"/>
      <c r="H19" s="192"/>
    </row>
    <row r="20" spans="1:8" s="46" customFormat="1" ht="12.75" customHeight="1">
      <c r="A20" s="127"/>
      <c r="B20" s="346" t="s">
        <v>198</v>
      </c>
      <c r="C20" s="130"/>
      <c r="D20" s="292">
        <v>926364</v>
      </c>
      <c r="E20" s="288">
        <v>1138404</v>
      </c>
      <c r="F20" s="192"/>
      <c r="G20" s="194"/>
      <c r="H20" s="192"/>
    </row>
    <row r="21" spans="1:8" s="46" customFormat="1" ht="12.75" customHeight="1">
      <c r="A21" s="127"/>
      <c r="B21" s="346" t="s">
        <v>38</v>
      </c>
      <c r="C21" s="130"/>
      <c r="D21" s="292">
        <v>-1929923</v>
      </c>
      <c r="E21" s="288">
        <v>-1173903</v>
      </c>
      <c r="F21" s="192"/>
      <c r="G21" s="194"/>
      <c r="H21" s="192"/>
    </row>
    <row r="22" spans="1:8" s="46" customFormat="1" ht="12.75" customHeight="1">
      <c r="A22" s="127"/>
      <c r="B22" s="346" t="s">
        <v>100</v>
      </c>
      <c r="C22" s="130"/>
      <c r="D22" s="294">
        <v>-172569</v>
      </c>
      <c r="E22" s="174">
        <v>66850</v>
      </c>
      <c r="F22" s="192"/>
      <c r="G22" s="194"/>
      <c r="H22" s="192"/>
    </row>
    <row r="23" spans="1:8" s="46" customFormat="1" ht="12.75" customHeight="1">
      <c r="A23" s="127"/>
      <c r="B23" s="345" t="s">
        <v>73</v>
      </c>
      <c r="C23" s="128"/>
      <c r="D23" s="291">
        <v>-3393501</v>
      </c>
      <c r="E23" s="175">
        <v>2098764</v>
      </c>
      <c r="F23" s="192"/>
      <c r="G23" s="194"/>
      <c r="H23" s="192"/>
    </row>
    <row r="24" spans="1:8" ht="12.75" customHeight="1">
      <c r="A24" s="129"/>
      <c r="B24" s="346" t="s">
        <v>39</v>
      </c>
      <c r="C24" s="130"/>
      <c r="D24" s="294">
        <v>-1924672</v>
      </c>
      <c r="E24" s="174">
        <v>-228059</v>
      </c>
    </row>
    <row r="25" spans="1:8" ht="12.75" customHeight="1">
      <c r="A25" s="129"/>
      <c r="B25" s="346" t="s">
        <v>40</v>
      </c>
      <c r="C25" s="126"/>
      <c r="D25" s="294">
        <v>-12586756</v>
      </c>
      <c r="E25" s="174">
        <v>5170337</v>
      </c>
    </row>
    <row r="26" spans="1:8" ht="12.75" customHeight="1">
      <c r="A26" s="129"/>
      <c r="B26" s="346" t="s">
        <v>182</v>
      </c>
      <c r="C26" s="126"/>
      <c r="D26" s="294">
        <v>70926</v>
      </c>
      <c r="E26" s="174">
        <v>686571</v>
      </c>
    </row>
    <row r="27" spans="1:8" ht="12.75" customHeight="1">
      <c r="A27" s="129"/>
      <c r="B27" s="346" t="s">
        <v>41</v>
      </c>
      <c r="C27" s="126"/>
      <c r="D27" s="294">
        <v>11602480</v>
      </c>
      <c r="E27" s="174">
        <v>-3335907</v>
      </c>
    </row>
    <row r="28" spans="1:8" s="46" customFormat="1" ht="12.75" customHeight="1">
      <c r="A28" s="127"/>
      <c r="B28" s="346" t="s">
        <v>42</v>
      </c>
      <c r="C28" s="126"/>
      <c r="D28" s="294">
        <v>-555479</v>
      </c>
      <c r="E28" s="174">
        <v>-194178</v>
      </c>
      <c r="F28" s="192"/>
      <c r="G28" s="194"/>
      <c r="H28" s="192"/>
    </row>
    <row r="29" spans="1:8" ht="12.75" customHeight="1">
      <c r="A29" s="127"/>
      <c r="B29" s="345" t="s">
        <v>74</v>
      </c>
      <c r="C29" s="128"/>
      <c r="D29" s="291">
        <v>-3157840</v>
      </c>
      <c r="E29" s="175">
        <v>-5475445</v>
      </c>
    </row>
    <row r="30" spans="1:8" ht="12.75" customHeight="1">
      <c r="A30" s="129"/>
      <c r="B30" s="346" t="s">
        <v>43</v>
      </c>
      <c r="C30" s="126"/>
      <c r="D30" s="294">
        <v>-454657</v>
      </c>
      <c r="E30" s="174">
        <v>-1005864</v>
      </c>
    </row>
    <row r="31" spans="1:8" ht="12.75" customHeight="1">
      <c r="A31" s="129"/>
      <c r="B31" s="346" t="s">
        <v>44</v>
      </c>
      <c r="C31" s="126"/>
      <c r="D31" s="294">
        <v>281206</v>
      </c>
      <c r="E31" s="174">
        <v>313951</v>
      </c>
    </row>
    <row r="32" spans="1:8" ht="12.75" customHeight="1">
      <c r="A32" s="129"/>
      <c r="B32" s="346" t="s">
        <v>45</v>
      </c>
      <c r="C32" s="126"/>
      <c r="D32" s="294">
        <v>-2984389</v>
      </c>
      <c r="E32" s="174">
        <v>-4783532</v>
      </c>
    </row>
    <row r="33" spans="1:5" ht="12.75" customHeight="1">
      <c r="A33" s="129"/>
      <c r="B33" s="348"/>
      <c r="C33" s="126"/>
      <c r="D33" s="295"/>
      <c r="E33" s="177"/>
    </row>
    <row r="34" spans="1:5" ht="12.75" customHeight="1">
      <c r="A34" s="129"/>
      <c r="B34" s="345" t="s">
        <v>46</v>
      </c>
      <c r="C34" s="128"/>
      <c r="D34" s="146">
        <v>-7050867</v>
      </c>
      <c r="E34" s="196">
        <v>-3786998</v>
      </c>
    </row>
    <row r="35" spans="1:5" ht="12.75" customHeight="1">
      <c r="A35" s="129"/>
      <c r="B35" s="345" t="s">
        <v>75</v>
      </c>
      <c r="C35" s="128"/>
      <c r="D35" s="147">
        <v>-7223436</v>
      </c>
      <c r="E35" s="173">
        <v>-4019523</v>
      </c>
    </row>
    <row r="36" spans="1:5" ht="12.75" customHeight="1">
      <c r="A36" s="129"/>
      <c r="B36" s="349" t="s">
        <v>99</v>
      </c>
      <c r="C36" s="47"/>
      <c r="D36" s="294">
        <v>-661751</v>
      </c>
      <c r="E36" s="174">
        <v>-2499857</v>
      </c>
    </row>
    <row r="37" spans="1:5" ht="12.75" customHeight="1">
      <c r="A37" s="129"/>
      <c r="B37" s="349" t="s">
        <v>220</v>
      </c>
      <c r="C37" s="47" t="s">
        <v>192</v>
      </c>
      <c r="D37" s="294">
        <v>-3858570</v>
      </c>
      <c r="E37" s="176">
        <v>0</v>
      </c>
    </row>
    <row r="38" spans="1:5" ht="12.75" customHeight="1">
      <c r="A38" s="129"/>
      <c r="B38" s="349" t="s">
        <v>97</v>
      </c>
      <c r="C38" s="47" t="s">
        <v>190</v>
      </c>
      <c r="D38" s="294">
        <v>-1894010</v>
      </c>
      <c r="E38" s="174">
        <v>-1519666</v>
      </c>
    </row>
    <row r="39" spans="1:5" ht="12.75" customHeight="1">
      <c r="A39" s="129"/>
      <c r="B39" s="346" t="s">
        <v>47</v>
      </c>
      <c r="C39" s="130"/>
      <c r="D39" s="294">
        <v>-809105</v>
      </c>
      <c r="E39" s="176">
        <v>0</v>
      </c>
    </row>
    <row r="40" spans="1:5" ht="12.75" customHeight="1">
      <c r="A40" s="129"/>
      <c r="B40" s="350" t="s">
        <v>76</v>
      </c>
      <c r="C40" s="130"/>
      <c r="D40" s="296">
        <v>172569</v>
      </c>
      <c r="E40" s="181">
        <v>232525</v>
      </c>
    </row>
    <row r="41" spans="1:5" ht="12.75" customHeight="1">
      <c r="A41" s="129"/>
      <c r="B41" s="349" t="s">
        <v>99</v>
      </c>
      <c r="C41" s="47"/>
      <c r="D41" s="297">
        <v>0</v>
      </c>
      <c r="E41" s="174">
        <v>167145</v>
      </c>
    </row>
    <row r="42" spans="1:5" ht="12.75" customHeight="1">
      <c r="A42" s="129"/>
      <c r="B42" s="346" t="s">
        <v>47</v>
      </c>
      <c r="C42" s="126"/>
      <c r="D42" s="294">
        <v>172569</v>
      </c>
      <c r="E42" s="174">
        <v>65380</v>
      </c>
    </row>
    <row r="43" spans="1:5" ht="12.75" customHeight="1">
      <c r="A43" s="129"/>
      <c r="B43" s="345" t="s">
        <v>48</v>
      </c>
      <c r="C43" s="128"/>
      <c r="D43" s="135">
        <v>-16167486</v>
      </c>
      <c r="E43" s="178">
        <v>-13880578</v>
      </c>
    </row>
    <row r="44" spans="1:5" ht="12.75" customHeight="1">
      <c r="A44" s="129"/>
      <c r="B44" s="345" t="s">
        <v>49</v>
      </c>
      <c r="C44" s="130"/>
      <c r="D44" s="147">
        <v>27690</v>
      </c>
      <c r="E44" s="179">
        <v>-76123</v>
      </c>
    </row>
    <row r="45" spans="1:5" ht="12.75" customHeight="1">
      <c r="A45" s="129"/>
      <c r="B45" s="349" t="s">
        <v>50</v>
      </c>
      <c r="C45" s="130" t="s">
        <v>189</v>
      </c>
      <c r="D45" s="298">
        <v>-164698</v>
      </c>
      <c r="E45" s="180">
        <v>-231216</v>
      </c>
    </row>
    <row r="46" spans="1:5" ht="12.75" customHeight="1">
      <c r="A46" s="129"/>
      <c r="B46" s="346" t="s">
        <v>51</v>
      </c>
      <c r="C46" s="130" t="s">
        <v>189</v>
      </c>
      <c r="D46" s="298">
        <v>192388</v>
      </c>
      <c r="E46" s="180">
        <v>155093</v>
      </c>
    </row>
    <row r="47" spans="1:5" ht="12.75" customHeight="1">
      <c r="A47" s="129"/>
      <c r="B47" s="345" t="s">
        <v>52</v>
      </c>
      <c r="C47" s="121"/>
      <c r="D47" s="147">
        <v>-9237142</v>
      </c>
      <c r="E47" s="184">
        <v>-7815150</v>
      </c>
    </row>
    <row r="48" spans="1:5" ht="12.75" hidden="1" customHeight="1">
      <c r="A48" s="129"/>
      <c r="B48" s="349" t="s">
        <v>53</v>
      </c>
      <c r="C48" s="130"/>
      <c r="D48" s="299">
        <v>0</v>
      </c>
      <c r="E48" s="191">
        <v>0</v>
      </c>
    </row>
    <row r="49" spans="1:9" ht="12.75" hidden="1" customHeight="1">
      <c r="A49" s="129"/>
      <c r="B49" s="351" t="s">
        <v>196</v>
      </c>
      <c r="C49" s="121"/>
      <c r="D49" s="300">
        <v>0</v>
      </c>
      <c r="E49" s="289">
        <v>0</v>
      </c>
    </row>
    <row r="50" spans="1:9" ht="12.75" customHeight="1">
      <c r="A50" s="129"/>
      <c r="B50" s="349" t="s">
        <v>185</v>
      </c>
      <c r="C50" s="131"/>
      <c r="D50" s="298">
        <v>-9237142</v>
      </c>
      <c r="E50" s="180">
        <v>-7815150</v>
      </c>
    </row>
    <row r="51" spans="1:9" ht="12.75" customHeight="1">
      <c r="A51" s="129"/>
      <c r="B51" s="351" t="s">
        <v>93</v>
      </c>
      <c r="C51" s="131"/>
      <c r="D51" s="301">
        <v>-8121739</v>
      </c>
      <c r="E51" s="182">
        <v>-7815150</v>
      </c>
    </row>
    <row r="52" spans="1:9" ht="12.75" customHeight="1">
      <c r="A52" s="129"/>
      <c r="B52" s="351" t="s">
        <v>196</v>
      </c>
      <c r="C52" s="131"/>
      <c r="D52" s="301">
        <v>-1115403</v>
      </c>
      <c r="E52" s="289">
        <v>0</v>
      </c>
    </row>
    <row r="53" spans="1:9" ht="12.75" customHeight="1">
      <c r="A53" s="129"/>
      <c r="B53" s="350" t="s">
        <v>90</v>
      </c>
      <c r="C53" s="131"/>
      <c r="D53" s="296">
        <v>-2212087</v>
      </c>
      <c r="E53" s="181">
        <v>-2137521</v>
      </c>
    </row>
    <row r="54" spans="1:9" ht="12.75" customHeight="1">
      <c r="A54" s="129"/>
      <c r="B54" s="350" t="s">
        <v>54</v>
      </c>
      <c r="C54" s="130"/>
      <c r="D54" s="296">
        <v>-4745947</v>
      </c>
      <c r="E54" s="149">
        <v>-3851784</v>
      </c>
    </row>
    <row r="55" spans="1:9" ht="12.75" customHeight="1">
      <c r="A55" s="129"/>
      <c r="B55" s="349" t="s">
        <v>55</v>
      </c>
      <c r="C55" s="130"/>
      <c r="D55" s="298">
        <v>-4745947</v>
      </c>
      <c r="E55" s="180">
        <v>-3851784</v>
      </c>
    </row>
    <row r="56" spans="1:9" ht="12.75" hidden="1" customHeight="1">
      <c r="A56" s="129"/>
      <c r="B56" s="349" t="s">
        <v>110</v>
      </c>
      <c r="C56" s="130"/>
      <c r="D56" s="299" t="s">
        <v>27</v>
      </c>
      <c r="E56" s="191">
        <v>0</v>
      </c>
    </row>
    <row r="57" spans="1:9" ht="12.75" customHeight="1">
      <c r="A57" s="129"/>
      <c r="B57" s="349"/>
      <c r="C57" s="126"/>
      <c r="D57" s="302"/>
      <c r="E57" s="183"/>
    </row>
    <row r="58" spans="1:9" s="46" customFormat="1" ht="12.75" customHeight="1">
      <c r="A58" s="127"/>
      <c r="B58" s="352" t="s">
        <v>56</v>
      </c>
      <c r="C58" s="197"/>
      <c r="D58" s="135">
        <v>-502462.26999999955</v>
      </c>
      <c r="E58" s="178">
        <v>3042208.0599999987</v>
      </c>
      <c r="F58" s="192"/>
      <c r="G58" s="192"/>
      <c r="H58" s="192"/>
    </row>
    <row r="59" spans="1:9" s="46" customFormat="1">
      <c r="A59" s="127"/>
      <c r="B59" s="353" t="s">
        <v>57</v>
      </c>
      <c r="C59" s="198"/>
      <c r="D59" s="298">
        <v>26503663</v>
      </c>
      <c r="E59" s="180">
        <v>23461455</v>
      </c>
      <c r="F59" s="192"/>
      <c r="G59" s="195"/>
      <c r="H59" s="195"/>
      <c r="I59" s="49"/>
    </row>
    <row r="60" spans="1:9" s="46" customFormat="1" ht="12.5" thickBot="1">
      <c r="A60" s="125"/>
      <c r="B60" s="354" t="s">
        <v>58</v>
      </c>
      <c r="C60" s="199"/>
      <c r="D60" s="303">
        <v>26001201</v>
      </c>
      <c r="E60" s="202">
        <v>26503663</v>
      </c>
      <c r="F60" s="192"/>
      <c r="G60" s="195"/>
      <c r="H60" s="195"/>
    </row>
    <row r="61" spans="1:9">
      <c r="A61" s="46"/>
      <c r="B61" s="194"/>
      <c r="C61" s="194"/>
      <c r="D61" s="200"/>
      <c r="E61" s="200"/>
    </row>
    <row r="62" spans="1:9" ht="30" customHeight="1">
      <c r="A62" s="148" t="s">
        <v>112</v>
      </c>
      <c r="B62" s="376" t="s">
        <v>200</v>
      </c>
      <c r="C62" s="377"/>
      <c r="D62" s="377"/>
      <c r="E62" s="377"/>
    </row>
    <row r="63" spans="1:9" ht="15.75" customHeight="1">
      <c r="A63" s="148"/>
      <c r="B63" s="201"/>
      <c r="C63" s="201"/>
      <c r="D63" s="201"/>
      <c r="E63" s="201"/>
    </row>
    <row r="64" spans="1:9">
      <c r="A64" s="148"/>
      <c r="B64" s="201"/>
      <c r="C64" s="201"/>
      <c r="D64" s="201"/>
      <c r="E64" s="201"/>
    </row>
    <row r="65" spans="1:5">
      <c r="A65" s="148"/>
      <c r="B65" s="201"/>
      <c r="C65" s="201"/>
      <c r="D65" s="201"/>
      <c r="E65" s="201"/>
    </row>
    <row r="66" spans="1:5">
      <c r="A66" s="148"/>
      <c r="B66" s="201"/>
      <c r="C66" s="201"/>
      <c r="D66" s="201"/>
      <c r="E66" s="201"/>
    </row>
  </sheetData>
  <mergeCells count="5">
    <mergeCell ref="A4:E4"/>
    <mergeCell ref="A6:E6"/>
    <mergeCell ref="A7:E7"/>
    <mergeCell ref="A8:E8"/>
    <mergeCell ref="B62:E62"/>
  </mergeCells>
  <printOptions horizontalCentered="1"/>
  <pageMargins left="0.35433070866141736" right="0.35433070866141736" top="1.5748031496062993" bottom="0.98425196850393704" header="0.78740157480314965" footer="0.51181102362204722"/>
  <pageSetup paperSize="9" scale="70" orientation="portrait" r:id="rId1"/>
  <headerFooter alignWithMargins="0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XmlPartWrapper xmlns="http://schemas.dtt.com/da/CT_STORAGE">
  <CommonToolListStorage xmlns:xsd="http://www.w3.org/2001/XMLSchema" xmlns:xsi="http://www.w3.org/2001/XMLSchema-instance">
    <TimeStamp>2023-03-27T10:13:32.9021087+02:00</TimeStamp>
    <IsSignoffOnlyChanged>false</IsSignoffOnlyChanged>
    <ReviewNoteListStorage>
      <ContainerID xsi:nil="true"/>
      <ContainerType>0</ContainerType>
      <ListIndex>-1</ListIndex>
      <UserID>0</UserID>
      <EngagementItemID>4180168087800001363</EngagementItemID>
      <EngagementID>0</EngagementID>
      <EnableSave>false</EnableSave>
      <EnableLoad>true</EnableLoad>
      <OriginalList/>
      <DeletedList/>
      <FilteredList/>
      <IsDirty>false</IsDirty>
      <ObjectStatus>
        <StateEnumeration>Clean</StateEnumeration>
        <Clean>true</Clean>
        <Dirty>false</Dirty>
        <New>false</New>
        <Edited>false</Edited>
        <Deleted>false</Deleted>
        <VersionModified>false</VersionModified>
      </ObjectStatus>
    </ReviewNoteListStorage>
    <TickMarkListStorage>
      <TickMarks/>
      <FilteredList/>
      <Status>
        <StateEnumeration>Clean</StateEnumeration>
        <Clean>true</Clean>
        <Dirty>false</Dirty>
        <New>false</New>
        <Edited>false</Edited>
        <Deleted>false</Deleted>
        <VersionModified>false</VersionModified>
      </Status>
      <UserID>0</UserID>
      <ContainerType>None</ContainerType>
      <EngagementID>0</EngagementID>
      <EngagementItemID>4180168087800001363</EngagementItemID>
      <EnableSave>true</EnableSave>
      <EnableLoad>true</EnableLoad>
      <IsDirty>false</IsDirty>
    </TickMarkListStorage>
    <XRListStorage>
      <IsDirty>false</IsDirty>
      <ID>4180168087800001363</ID>
      <Status>
        <StateEnumeration>Clean</StateEnumeration>
        <Clean>true</Clean>
        <Dirty>false</Dirty>
        <New>false</New>
        <Edited>false</Edited>
        <Deleted>false</Deleted>
        <VersionModified>false</VersionModified>
      </Status>
      <EnableLoad>false</EnableLoad>
      <EnableSave>false</EnableSave>
      <EngagementID xsi:nil="true"/>
      <ContainerID>4180168087800001363</ContainerID>
      <ContainerType>Excel</ContainerType>
      <DeletedXRefs/>
      <Root/>
      <NumericXRefs/>
      <TextXRefs/>
      <UserID xsi:nil="true"/>
    </XRListStorage>
    <SignOffListStorage>
      <SignOffStorages/>
      <IsDirty>false</IsDirty>
    </SignOffListStorage>
  </CommonToolListStorage>
</XmlPartWrapper>
</file>

<file path=customXml/item2.xml>��
</file>

<file path=customXml/item3.xml><?xml version="1.0" encoding="utf-8"?>
<DAEMSEngagementItemInfo xmlns="http://schemas.microsoft.com/DAEMSEngagementItemInfoXML">
  <EngagementID>5001444264</EngagementID>
  <LogicalEMSServerID>8049440004937129010</LogicalEMSServerID>
  <WorkingPaperID>4180168087800001363</WorkingPaperID>
</DAEMSEngagementItemInfo>
</file>

<file path=customXml/item4.xml>��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94B9778D0BB3B43923F3D1C7BE846EC" ma:contentTypeVersion="4" ma:contentTypeDescription="Create a new document." ma:contentTypeScope="" ma:versionID="32364d2598a39c2f3619694a644f91e4">
  <xsd:schema xmlns:xsd="http://www.w3.org/2001/XMLSchema" xmlns:xs="http://www.w3.org/2001/XMLSchema" xmlns:p="http://schemas.microsoft.com/office/2006/metadata/properties" xmlns:ns2="f26f74db-cdfd-4c00-aed4-f9a65c24c76f" targetNamespace="http://schemas.microsoft.com/office/2006/metadata/properties" ma:root="true" ma:fieldsID="d10989f29642d73a8c560aefef4b03cc" ns2:_="">
    <xsd:import namespace="f26f74db-cdfd-4c00-aed4-f9a65c24c76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26f74db-cdfd-4c00-aed4-f9a65c24c76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7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E606229-4DFD-471D-9136-95A27A31330D}">
  <ds:schemaRefs>
    <ds:schemaRef ds:uri="http://schemas.dtt.com/da/CT_STORAGE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2DC68465-1006-4AC7-8B09-4C412FA46C78}">
  <ds:schemaRefs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2B8C1E9-9CEB-471D-BA86-CC24307DD0BB}">
  <ds:schemaRefs>
    <ds:schemaRef ds:uri="http://schemas.microsoft.com/DAEMSEngagementItemInfoXML"/>
  </ds:schemaRefs>
</ds:datastoreItem>
</file>

<file path=customXml/itemProps4.xml><?xml version="1.0" encoding="utf-8"?>
<ds:datastoreItem xmlns:ds="http://schemas.openxmlformats.org/officeDocument/2006/customXml" ds:itemID="{3E94134C-F1C7-467B-84BC-8B160476C545}">
  <ds:schemaRefs>
    <ds:schemaRef ds:uri="http://www.w3.org/2001/XMLSchema"/>
  </ds:schemaRefs>
</ds:datastoreItem>
</file>

<file path=customXml/itemProps5.xml><?xml version="1.0" encoding="utf-8"?>
<ds:datastoreItem xmlns:ds="http://schemas.openxmlformats.org/officeDocument/2006/customXml" ds:itemID="{017133BE-5096-4667-86F4-C0A431238361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46BE2C27-1B73-4148-B111-401FEE090DD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26f74db-cdfd-4c00-aed4-f9a65c24c7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7.xml><?xml version="1.0" encoding="utf-8"?>
<ds:datastoreItem xmlns:ds="http://schemas.openxmlformats.org/officeDocument/2006/customXml" ds:itemID="{38FE4506-105C-45E1-AECC-B038915CAE91}">
  <ds:schemaRefs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http://purl.org/dc/terms/"/>
    <ds:schemaRef ds:uri="http://schemas.microsoft.com/office/2006/metadata/properties"/>
    <ds:schemaRef ds:uri="http://purl.org/dc/elements/1.1/"/>
    <ds:schemaRef ds:uri="http://purl.org/dc/dcmitype/"/>
    <ds:schemaRef ds:uri="http://schemas.microsoft.com/office/infopath/2007/PartnerControls"/>
    <ds:schemaRef ds:uri="f26f74db-cdfd-4c00-aed4-f9a65c24c76f"/>
  </ds:schemaRefs>
</ds:datastoreItem>
</file>

<file path=docMetadata/LabelInfo.xml><?xml version="1.0" encoding="utf-8"?>
<clbl:labelList xmlns:clbl="http://schemas.microsoft.com/office/2020/mipLabelMetadata">
  <clbl:label id="{ea60d57e-af5b-4752-ac57-3e4f28ca11dc}" enabled="1" method="Standard" siteId="{36da45f1-dd2c-4d1f-af13-5abe46b99921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5</vt:i4>
      </vt:variant>
      <vt:variant>
        <vt:lpstr>Rangos con nombre</vt:lpstr>
      </vt:variant>
      <vt:variant>
        <vt:i4>5</vt:i4>
      </vt:variant>
    </vt:vector>
  </HeadingPairs>
  <TitlesOfParts>
    <vt:vector size="10" baseType="lpstr">
      <vt:lpstr>balance </vt:lpstr>
      <vt:lpstr>p&amp;l</vt:lpstr>
      <vt:lpstr>OCI IFRS</vt:lpstr>
      <vt:lpstr>Total Patrimonio</vt:lpstr>
      <vt:lpstr>EFE</vt:lpstr>
      <vt:lpstr>'balance '!Área_de_impresión</vt:lpstr>
      <vt:lpstr>EFE!Área_de_impresión</vt:lpstr>
      <vt:lpstr>'OCI IFRS'!Área_de_impresión</vt:lpstr>
      <vt:lpstr>'p&amp;l'!Área_de_impresión</vt:lpstr>
      <vt:lpstr>'Total Patrimonio'!Área_de_impresión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Seijas, Ana (ES - La Coruna)</dc:creator>
  <cp:lastModifiedBy>Cristina Cao Calvo</cp:lastModifiedBy>
  <cp:lastPrinted>2026-03-25T08:02:56Z</cp:lastPrinted>
  <dcterms:created xsi:type="dcterms:W3CDTF">2011-02-24T07:16:58Z</dcterms:created>
  <dcterms:modified xsi:type="dcterms:W3CDTF">2026-04-23T09:10:57Z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ea60d57e-af5b-4752-ac57-3e4f28ca11dc_Enabled">
    <vt:lpwstr>true</vt:lpwstr>
  </property>
  <property fmtid="{D5CDD505-2E9C-101B-9397-08002B2CF9AE}" pid="3" name="MSIP_Label_ea60d57e-af5b-4752-ac57-3e4f28ca11dc_SetDate">
    <vt:lpwstr>2021-09-14T08:28:51Z</vt:lpwstr>
  </property>
  <property fmtid="{D5CDD505-2E9C-101B-9397-08002B2CF9AE}" pid="4" name="MSIP_Label_ea60d57e-af5b-4752-ac57-3e4f28ca11dc_Method">
    <vt:lpwstr>Standard</vt:lpwstr>
  </property>
  <property fmtid="{D5CDD505-2E9C-101B-9397-08002B2CF9AE}" pid="5" name="MSIP_Label_ea60d57e-af5b-4752-ac57-3e4f28ca11dc_Name">
    <vt:lpwstr>ea60d57e-af5b-4752-ac57-3e4f28ca11dc</vt:lpwstr>
  </property>
  <property fmtid="{D5CDD505-2E9C-101B-9397-08002B2CF9AE}" pid="6" name="MSIP_Label_ea60d57e-af5b-4752-ac57-3e4f28ca11dc_SiteId">
    <vt:lpwstr>36da45f1-dd2c-4d1f-af13-5abe46b99921</vt:lpwstr>
  </property>
  <property fmtid="{D5CDD505-2E9C-101B-9397-08002B2CF9AE}" pid="7" name="MSIP_Label_ea60d57e-af5b-4752-ac57-3e4f28ca11dc_ActionId">
    <vt:lpwstr>d538a0bf-56e2-4173-a736-a7796b623425</vt:lpwstr>
  </property>
  <property fmtid="{D5CDD505-2E9C-101B-9397-08002B2CF9AE}" pid="8" name="MSIP_Label_ea60d57e-af5b-4752-ac57-3e4f28ca11dc_ContentBits">
    <vt:lpwstr>0</vt:lpwstr>
  </property>
  <property fmtid="{D5CDD505-2E9C-101B-9397-08002B2CF9AE}" pid="9" name="ContentTypeId">
    <vt:lpwstr>0x010100694B9778D0BB3B43923F3D1C7BE846EC</vt:lpwstr>
  </property>
</Properties>
</file>